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8"/>
  </p:notesMasterIdLst>
  <p:sldIdLst>
    <p:sldId id="256" r:id="rId2"/>
    <p:sldId id="257" r:id="rId3"/>
    <p:sldId id="291" r:id="rId4"/>
    <p:sldId id="292" r:id="rId5"/>
    <p:sldId id="294" r:id="rId6"/>
    <p:sldId id="293" r:id="rId7"/>
  </p:sldIdLst>
  <p:sldSz cx="9144000" cy="5143500" type="screen16x9"/>
  <p:notesSz cx="6858000" cy="9144000"/>
  <p:embeddedFontLst>
    <p:embeddedFont>
      <p:font typeface="Bebas Neue" panose="020B0606020202050201" pitchFamily="34" charset="77"/>
      <p:regular r:id="rId9"/>
    </p:embeddedFont>
    <p:embeddedFont>
      <p:font typeface="Dosis" pitchFamily="2" charset="77"/>
      <p:regular r:id="rId10"/>
      <p:bold r:id="rId11"/>
    </p:embeddedFont>
    <p:embeddedFont>
      <p:font typeface="Michroma" pitchFamily="2" charset="77"/>
      <p:regular r:id="rId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F983318-496C-463D-8CA3-1750F44AAEA3}">
  <a:tblStyle styleId="{EF983318-496C-463D-8CA3-1750F44AAEA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715"/>
  </p:normalViewPr>
  <p:slideViewPr>
    <p:cSldViewPr snapToGrid="0">
      <p:cViewPr varScale="1">
        <p:scale>
          <a:sx n="162" d="100"/>
          <a:sy n="162" d="100"/>
        </p:scale>
        <p:origin x="2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ed3401ed3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ed3401ed3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e1d838b627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e1d838b62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13000"/>
          </a:blip>
          <a:stretch>
            <a:fillRect/>
          </a:stretch>
        </p:blipFill>
        <p:spPr>
          <a:xfrm>
            <a:off x="0" y="-50"/>
            <a:ext cx="9144000" cy="5143500"/>
          </a:xfrm>
          <a:prstGeom prst="rect">
            <a:avLst/>
          </a:prstGeom>
          <a:noFill/>
          <a:ln>
            <a:noFill/>
          </a:ln>
        </p:spPr>
      </p:pic>
      <p:sp>
        <p:nvSpPr>
          <p:cNvPr id="10" name="Google Shape;10;p2"/>
          <p:cNvSpPr/>
          <p:nvPr/>
        </p:nvSpPr>
        <p:spPr>
          <a:xfrm>
            <a:off x="1139175" y="539500"/>
            <a:ext cx="6864900" cy="3160800"/>
          </a:xfrm>
          <a:prstGeom prst="roundRect">
            <a:avLst>
              <a:gd name="adj" fmla="val 4448"/>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2142346" y="708999"/>
            <a:ext cx="4881300" cy="2821800"/>
          </a:xfrm>
          <a:prstGeom prst="rect">
            <a:avLst/>
          </a:prstGeom>
          <a:effectLst>
            <a:outerShdw dist="28575" dir="21540000" algn="bl" rotWithShape="0">
              <a:schemeClr val="accent3">
                <a:alpha val="58999"/>
              </a:schemeClr>
            </a:outerShdw>
          </a:effectLst>
        </p:spPr>
        <p:txBody>
          <a:bodyPr spcFirstLastPara="1" wrap="square" lIns="91425" tIns="91425" rIns="91425" bIns="91425" anchor="ctr" anchorCtr="0">
            <a:noAutofit/>
          </a:bodyPr>
          <a:lstStyle>
            <a:lvl1pPr lvl="0" algn="ctr">
              <a:lnSpc>
                <a:spcPct val="90000"/>
              </a:lnSpc>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2" name="Google Shape;12;p2"/>
          <p:cNvSpPr txBox="1">
            <a:spLocks noGrp="1"/>
          </p:cNvSpPr>
          <p:nvPr>
            <p:ph type="subTitle" idx="1"/>
          </p:nvPr>
        </p:nvSpPr>
        <p:spPr>
          <a:xfrm>
            <a:off x="2142319" y="4031550"/>
            <a:ext cx="4881300" cy="393600"/>
          </a:xfrm>
          <a:prstGeom prst="rect">
            <a:avLst/>
          </a:prstGeom>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700">
                <a:latin typeface="Dosis"/>
                <a:ea typeface="Dosis"/>
                <a:cs typeface="Dosis"/>
                <a:sym typeface="Dosi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pic>
        <p:nvPicPr>
          <p:cNvPr id="14" name="Google Shape;14;p3"/>
          <p:cNvPicPr preferRelativeResize="0"/>
          <p:nvPr/>
        </p:nvPicPr>
        <p:blipFill>
          <a:blip r:embed="rId2">
            <a:alphaModFix amt="13000"/>
          </a:blip>
          <a:stretch>
            <a:fillRect/>
          </a:stretch>
        </p:blipFill>
        <p:spPr>
          <a:xfrm>
            <a:off x="0" y="-50"/>
            <a:ext cx="9144000" cy="5143500"/>
          </a:xfrm>
          <a:prstGeom prst="rect">
            <a:avLst/>
          </a:prstGeom>
          <a:noFill/>
          <a:ln>
            <a:noFill/>
          </a:ln>
        </p:spPr>
      </p:pic>
      <p:sp>
        <p:nvSpPr>
          <p:cNvPr id="15" name="Google Shape;15;p3"/>
          <p:cNvSpPr/>
          <p:nvPr/>
        </p:nvSpPr>
        <p:spPr>
          <a:xfrm>
            <a:off x="3982950" y="539500"/>
            <a:ext cx="4447800" cy="1828800"/>
          </a:xfrm>
          <a:prstGeom prst="roundRect">
            <a:avLst>
              <a:gd name="adj" fmla="val 458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p:nvPr>
        </p:nvSpPr>
        <p:spPr>
          <a:xfrm>
            <a:off x="4441800" y="634000"/>
            <a:ext cx="3530100" cy="1607400"/>
          </a:xfrm>
          <a:prstGeom prst="rect">
            <a:avLst/>
          </a:prstGeom>
          <a:ln>
            <a:noFill/>
          </a:ln>
          <a:effectLst>
            <a:outerShdw dist="19050" algn="bl" rotWithShape="0">
              <a:schemeClr val="accent3">
                <a:alpha val="61000"/>
              </a:schemeClr>
            </a:outerShdw>
          </a:effectLst>
        </p:spPr>
        <p:txBody>
          <a:bodyPr spcFirstLastPara="1" wrap="square" lIns="91425" tIns="91425" rIns="91425" bIns="91425" anchor="ctr" anchorCtr="0">
            <a:noAutofit/>
          </a:bodyPr>
          <a:lstStyle>
            <a:lvl1pPr lvl="0" algn="ctr">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1283375" y="634000"/>
            <a:ext cx="1676400" cy="126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accent3"/>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8" name="Google Shape;18;p3"/>
          <p:cNvSpPr txBox="1">
            <a:spLocks noGrp="1"/>
          </p:cNvSpPr>
          <p:nvPr>
            <p:ph type="subTitle" idx="1"/>
          </p:nvPr>
        </p:nvSpPr>
        <p:spPr>
          <a:xfrm>
            <a:off x="916625" y="2435613"/>
            <a:ext cx="2409900" cy="1102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 name="Google Shape;19;p3"/>
          <p:cNvSpPr>
            <a:spLocks noGrp="1"/>
          </p:cNvSpPr>
          <p:nvPr>
            <p:ph type="pic" idx="3"/>
          </p:nvPr>
        </p:nvSpPr>
        <p:spPr>
          <a:xfrm>
            <a:off x="3982950" y="2527225"/>
            <a:ext cx="4447800" cy="2076900"/>
          </a:xfrm>
          <a:prstGeom prst="roundRect">
            <a:avLst>
              <a:gd name="adj" fmla="val 8538"/>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pic>
        <p:nvPicPr>
          <p:cNvPr id="21" name="Google Shape;21;p4"/>
          <p:cNvPicPr preferRelativeResize="0"/>
          <p:nvPr/>
        </p:nvPicPr>
        <p:blipFill>
          <a:blip r:embed="rId2">
            <a:alphaModFix amt="13000"/>
          </a:blip>
          <a:stretch>
            <a:fillRect/>
          </a:stretch>
        </p:blipFill>
        <p:spPr>
          <a:xfrm>
            <a:off x="0" y="-50"/>
            <a:ext cx="9144000" cy="5143500"/>
          </a:xfrm>
          <a:prstGeom prst="rect">
            <a:avLst/>
          </a:prstGeom>
          <a:noFill/>
          <a:ln>
            <a:noFill/>
          </a:ln>
        </p:spPr>
      </p:pic>
      <p:sp>
        <p:nvSpPr>
          <p:cNvPr id="22" name="Google Shape;22;p4"/>
          <p:cNvSpPr txBox="1">
            <a:spLocks noGrp="1"/>
          </p:cNvSpPr>
          <p:nvPr>
            <p:ph type="title"/>
          </p:nvPr>
        </p:nvSpPr>
        <p:spPr>
          <a:xfrm>
            <a:off x="720000" y="323725"/>
            <a:ext cx="7704000" cy="850500"/>
          </a:xfrm>
          <a:prstGeom prst="rect">
            <a:avLst/>
          </a:prstGeom>
          <a:ln>
            <a:noFill/>
          </a:ln>
          <a:effectLst>
            <a:outerShdw dist="19050" algn="bl" rotWithShape="0">
              <a:schemeClr val="accent3">
                <a:alpha val="60000"/>
              </a:schemeClr>
            </a:outerShdw>
          </a:effectLst>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23" name="Google Shape;23;p4"/>
          <p:cNvSpPr txBox="1">
            <a:spLocks noGrp="1"/>
          </p:cNvSpPr>
          <p:nvPr>
            <p:ph type="body" idx="1"/>
          </p:nvPr>
        </p:nvSpPr>
        <p:spPr>
          <a:xfrm>
            <a:off x="1619100" y="1517525"/>
            <a:ext cx="5979900" cy="2856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Darker Grotesque SemiBold"/>
              <a:buChar char="●"/>
              <a:defRPr/>
            </a:lvl1pPr>
            <a:lvl2pPr marL="914400" lvl="1" indent="-317500" rtl="0">
              <a:lnSpc>
                <a:spcPct val="115000"/>
              </a:lnSpc>
              <a:spcBef>
                <a:spcPts val="0"/>
              </a:spcBef>
              <a:spcAft>
                <a:spcPts val="0"/>
              </a:spcAft>
              <a:buSzPts val="1400"/>
              <a:buFont typeface="Darker Grotesque SemiBold"/>
              <a:buChar char="○"/>
              <a:defRPr/>
            </a:lvl2pPr>
            <a:lvl3pPr marL="1371600" lvl="2" indent="-317500" rtl="0">
              <a:lnSpc>
                <a:spcPct val="115000"/>
              </a:lnSpc>
              <a:spcBef>
                <a:spcPts val="0"/>
              </a:spcBef>
              <a:spcAft>
                <a:spcPts val="0"/>
              </a:spcAft>
              <a:buSzPts val="1400"/>
              <a:buFont typeface="Darker Grotesque SemiBold"/>
              <a:buChar char="■"/>
              <a:defRPr/>
            </a:lvl3pPr>
            <a:lvl4pPr marL="1828800" lvl="3" indent="-317500" rtl="0">
              <a:lnSpc>
                <a:spcPct val="115000"/>
              </a:lnSpc>
              <a:spcBef>
                <a:spcPts val="0"/>
              </a:spcBef>
              <a:spcAft>
                <a:spcPts val="0"/>
              </a:spcAft>
              <a:buSzPts val="1400"/>
              <a:buFont typeface="Darker Grotesque SemiBold"/>
              <a:buChar char="●"/>
              <a:defRPr/>
            </a:lvl4pPr>
            <a:lvl5pPr marL="2286000" lvl="4" indent="-317500" rtl="0">
              <a:lnSpc>
                <a:spcPct val="115000"/>
              </a:lnSpc>
              <a:spcBef>
                <a:spcPts val="0"/>
              </a:spcBef>
              <a:spcAft>
                <a:spcPts val="0"/>
              </a:spcAft>
              <a:buSzPts val="1400"/>
              <a:buFont typeface="Darker Grotesque SemiBold"/>
              <a:buChar char="○"/>
              <a:defRPr/>
            </a:lvl5pPr>
            <a:lvl6pPr marL="2743200" lvl="5" indent="-317500" rtl="0">
              <a:lnSpc>
                <a:spcPct val="115000"/>
              </a:lnSpc>
              <a:spcBef>
                <a:spcPts val="0"/>
              </a:spcBef>
              <a:spcAft>
                <a:spcPts val="0"/>
              </a:spcAft>
              <a:buSzPts val="1400"/>
              <a:buFont typeface="Darker Grotesque SemiBold"/>
              <a:buChar char="■"/>
              <a:defRPr/>
            </a:lvl6pPr>
            <a:lvl7pPr marL="3200400" lvl="6" indent="-317500" rtl="0">
              <a:lnSpc>
                <a:spcPct val="115000"/>
              </a:lnSpc>
              <a:spcBef>
                <a:spcPts val="0"/>
              </a:spcBef>
              <a:spcAft>
                <a:spcPts val="0"/>
              </a:spcAft>
              <a:buSzPts val="1400"/>
              <a:buFont typeface="Darker Grotesque SemiBold"/>
              <a:buChar char="●"/>
              <a:defRPr/>
            </a:lvl7pPr>
            <a:lvl8pPr marL="3657600" lvl="7" indent="-317500" rtl="0">
              <a:lnSpc>
                <a:spcPct val="115000"/>
              </a:lnSpc>
              <a:spcBef>
                <a:spcPts val="0"/>
              </a:spcBef>
              <a:spcAft>
                <a:spcPts val="0"/>
              </a:spcAft>
              <a:buSzPts val="1400"/>
              <a:buFont typeface="Darker Grotesque SemiBold"/>
              <a:buChar char="○"/>
              <a:defRPr/>
            </a:lvl8pPr>
            <a:lvl9pPr marL="4114800" lvl="8" indent="-317500" rtl="0">
              <a:lnSpc>
                <a:spcPct val="115000"/>
              </a:lnSpc>
              <a:spcBef>
                <a:spcPts val="0"/>
              </a:spcBef>
              <a:spcAft>
                <a:spcPts val="0"/>
              </a:spcAft>
              <a:buSzPts val="1400"/>
              <a:buFont typeface="Darker Grotesque SemiBold"/>
              <a:buChar char="■"/>
              <a:defRPr/>
            </a:lvl9pPr>
          </a:lstStyle>
          <a:p>
            <a:endParaRPr/>
          </a:p>
        </p:txBody>
      </p:sp>
      <p:sp>
        <p:nvSpPr>
          <p:cNvPr id="24" name="Google Shape;24;p4"/>
          <p:cNvSpPr/>
          <p:nvPr/>
        </p:nvSpPr>
        <p:spPr>
          <a:xfrm>
            <a:off x="720000" y="389800"/>
            <a:ext cx="7704000" cy="7845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pic>
        <p:nvPicPr>
          <p:cNvPr id="26" name="Google Shape;26;p5"/>
          <p:cNvPicPr preferRelativeResize="0"/>
          <p:nvPr/>
        </p:nvPicPr>
        <p:blipFill>
          <a:blip r:embed="rId2">
            <a:alphaModFix amt="13000"/>
          </a:blip>
          <a:stretch>
            <a:fillRect/>
          </a:stretch>
        </p:blipFill>
        <p:spPr>
          <a:xfrm>
            <a:off x="0" y="-50"/>
            <a:ext cx="9144000" cy="5143500"/>
          </a:xfrm>
          <a:prstGeom prst="rect">
            <a:avLst/>
          </a:prstGeom>
          <a:noFill/>
          <a:ln>
            <a:noFill/>
          </a:ln>
        </p:spPr>
      </p:pic>
      <p:sp>
        <p:nvSpPr>
          <p:cNvPr id="27" name="Google Shape;27;p5"/>
          <p:cNvSpPr txBox="1">
            <a:spLocks noGrp="1"/>
          </p:cNvSpPr>
          <p:nvPr>
            <p:ph type="subTitle" idx="1"/>
          </p:nvPr>
        </p:nvSpPr>
        <p:spPr>
          <a:xfrm>
            <a:off x="1167850" y="2883475"/>
            <a:ext cx="2907900" cy="5649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1300" b="1">
                <a:solidFill>
                  <a:schemeClr val="accent2"/>
                </a:solidFill>
                <a:latin typeface="Michroma"/>
                <a:ea typeface="Michroma"/>
                <a:cs typeface="Michroma"/>
                <a:sym typeface="Michroma"/>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8" name="Google Shape;28;p5"/>
          <p:cNvSpPr txBox="1">
            <a:spLocks noGrp="1"/>
          </p:cNvSpPr>
          <p:nvPr>
            <p:ph type="subTitle" idx="2"/>
          </p:nvPr>
        </p:nvSpPr>
        <p:spPr>
          <a:xfrm>
            <a:off x="5068402" y="2883475"/>
            <a:ext cx="2907600" cy="56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300" b="1">
                <a:solidFill>
                  <a:schemeClr val="accent2"/>
                </a:solidFill>
                <a:latin typeface="Michroma"/>
                <a:ea typeface="Michroma"/>
                <a:cs typeface="Michroma"/>
                <a:sym typeface="Michrom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9" name="Google Shape;29;p5"/>
          <p:cNvSpPr txBox="1">
            <a:spLocks noGrp="1"/>
          </p:cNvSpPr>
          <p:nvPr>
            <p:ph type="subTitle" idx="3"/>
          </p:nvPr>
        </p:nvSpPr>
        <p:spPr>
          <a:xfrm>
            <a:off x="1167850" y="3337377"/>
            <a:ext cx="2907900" cy="82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 name="Google Shape;30;p5"/>
          <p:cNvSpPr txBox="1">
            <a:spLocks noGrp="1"/>
          </p:cNvSpPr>
          <p:nvPr>
            <p:ph type="subTitle" idx="4"/>
          </p:nvPr>
        </p:nvSpPr>
        <p:spPr>
          <a:xfrm>
            <a:off x="5068402" y="3337377"/>
            <a:ext cx="2907600" cy="82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 name="Google Shape;31;p5"/>
          <p:cNvSpPr txBox="1">
            <a:spLocks noGrp="1"/>
          </p:cNvSpPr>
          <p:nvPr>
            <p:ph type="title"/>
          </p:nvPr>
        </p:nvSpPr>
        <p:spPr>
          <a:xfrm>
            <a:off x="720000" y="539500"/>
            <a:ext cx="7704000" cy="484500"/>
          </a:xfrm>
          <a:prstGeom prst="rect">
            <a:avLst/>
          </a:prstGeom>
          <a:ln>
            <a:noFill/>
          </a:ln>
          <a:effectLst>
            <a:outerShdw dist="19050" algn="bl" rotWithShape="0">
              <a:schemeClr val="accent3">
                <a:alpha val="60000"/>
              </a:schemeClr>
            </a:outerShdw>
          </a:effectLst>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32" name="Google Shape;32;p5"/>
          <p:cNvSpPr/>
          <p:nvPr/>
        </p:nvSpPr>
        <p:spPr>
          <a:xfrm>
            <a:off x="720000" y="389800"/>
            <a:ext cx="7704000" cy="7845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pic>
        <p:nvPicPr>
          <p:cNvPr id="39" name="Google Shape;39;p7"/>
          <p:cNvPicPr preferRelativeResize="0"/>
          <p:nvPr/>
        </p:nvPicPr>
        <p:blipFill>
          <a:blip r:embed="rId2">
            <a:alphaModFix amt="13000"/>
          </a:blip>
          <a:stretch>
            <a:fillRect/>
          </a:stretch>
        </p:blipFill>
        <p:spPr>
          <a:xfrm>
            <a:off x="0" y="-50"/>
            <a:ext cx="9144000" cy="5143500"/>
          </a:xfrm>
          <a:prstGeom prst="rect">
            <a:avLst/>
          </a:prstGeom>
          <a:noFill/>
          <a:ln>
            <a:noFill/>
          </a:ln>
        </p:spPr>
      </p:pic>
      <p:sp>
        <p:nvSpPr>
          <p:cNvPr id="40" name="Google Shape;40;p7"/>
          <p:cNvSpPr txBox="1">
            <a:spLocks noGrp="1"/>
          </p:cNvSpPr>
          <p:nvPr>
            <p:ph type="title"/>
          </p:nvPr>
        </p:nvSpPr>
        <p:spPr>
          <a:xfrm>
            <a:off x="720000" y="539500"/>
            <a:ext cx="7704000" cy="484500"/>
          </a:xfrm>
          <a:prstGeom prst="rect">
            <a:avLst/>
          </a:prstGeom>
          <a:ln>
            <a:noFill/>
          </a:ln>
          <a:effectLst>
            <a:outerShdw dist="19050" algn="bl" rotWithShape="0">
              <a:schemeClr val="accent3">
                <a:alpha val="60000"/>
              </a:schemeClr>
            </a:outerShdw>
          </a:effectLst>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41" name="Google Shape;41;p7"/>
          <p:cNvSpPr txBox="1">
            <a:spLocks noGrp="1"/>
          </p:cNvSpPr>
          <p:nvPr>
            <p:ph type="body" idx="1"/>
          </p:nvPr>
        </p:nvSpPr>
        <p:spPr>
          <a:xfrm>
            <a:off x="865475" y="1930925"/>
            <a:ext cx="3792600" cy="2151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42" name="Google Shape;42;p7"/>
          <p:cNvSpPr>
            <a:spLocks noGrp="1"/>
          </p:cNvSpPr>
          <p:nvPr>
            <p:ph type="pic" idx="2"/>
          </p:nvPr>
        </p:nvSpPr>
        <p:spPr>
          <a:xfrm>
            <a:off x="5191200" y="1420950"/>
            <a:ext cx="3232800" cy="3183000"/>
          </a:xfrm>
          <a:prstGeom prst="roundRect">
            <a:avLst>
              <a:gd name="adj" fmla="val 7893"/>
            </a:avLst>
          </a:prstGeom>
          <a:noFill/>
          <a:ln w="9525" cap="flat" cmpd="sng">
            <a:solidFill>
              <a:schemeClr val="dk1"/>
            </a:solidFill>
            <a:prstDash val="solid"/>
            <a:round/>
            <a:headEnd type="none" w="sm" len="sm"/>
            <a:tailEnd type="none" w="sm" len="sm"/>
          </a:ln>
        </p:spPr>
      </p:sp>
      <p:sp>
        <p:nvSpPr>
          <p:cNvPr id="43" name="Google Shape;43;p7"/>
          <p:cNvSpPr/>
          <p:nvPr/>
        </p:nvSpPr>
        <p:spPr>
          <a:xfrm>
            <a:off x="720000" y="389800"/>
            <a:ext cx="7704000" cy="7845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4"/>
        <p:cNvGrpSpPr/>
        <p:nvPr/>
      </p:nvGrpSpPr>
      <p:grpSpPr>
        <a:xfrm>
          <a:off x="0" y="0"/>
          <a:ext cx="0" cy="0"/>
          <a:chOff x="0" y="0"/>
          <a:chExt cx="0" cy="0"/>
        </a:xfrm>
      </p:grpSpPr>
      <p:pic>
        <p:nvPicPr>
          <p:cNvPr id="45" name="Google Shape;45;p8"/>
          <p:cNvPicPr preferRelativeResize="0"/>
          <p:nvPr/>
        </p:nvPicPr>
        <p:blipFill>
          <a:blip r:embed="rId2">
            <a:alphaModFix amt="13000"/>
          </a:blip>
          <a:stretch>
            <a:fillRect/>
          </a:stretch>
        </p:blipFill>
        <p:spPr>
          <a:xfrm>
            <a:off x="0" y="-50"/>
            <a:ext cx="9144000" cy="5143500"/>
          </a:xfrm>
          <a:prstGeom prst="rect">
            <a:avLst/>
          </a:prstGeom>
          <a:noFill/>
          <a:ln>
            <a:noFill/>
          </a:ln>
        </p:spPr>
      </p:pic>
      <p:sp>
        <p:nvSpPr>
          <p:cNvPr id="46" name="Google Shape;46;p8"/>
          <p:cNvSpPr txBox="1">
            <a:spLocks noGrp="1"/>
          </p:cNvSpPr>
          <p:nvPr>
            <p:ph type="title"/>
          </p:nvPr>
        </p:nvSpPr>
        <p:spPr>
          <a:xfrm>
            <a:off x="843125" y="2070250"/>
            <a:ext cx="4644000" cy="2393100"/>
          </a:xfrm>
          <a:prstGeom prst="rect">
            <a:avLst/>
          </a:prstGeom>
          <a:ln>
            <a:noFill/>
          </a:ln>
          <a:effectLst>
            <a:outerShdw dist="19050" dir="21540000" algn="bl" rotWithShape="0">
              <a:schemeClr val="accent3">
                <a:alpha val="60000"/>
              </a:schemeClr>
            </a:outerShdw>
          </a:effectLst>
        </p:spPr>
        <p:txBody>
          <a:bodyPr spcFirstLastPara="1" wrap="square" lIns="91425" tIns="91425" rIns="91425" bIns="91425" anchor="ctr" anchorCtr="0">
            <a:noAutofit/>
          </a:bodyPr>
          <a:lstStyle>
            <a:lvl1pPr lvl="0" algn="ctr">
              <a:spcBef>
                <a:spcPts val="0"/>
              </a:spcBef>
              <a:spcAft>
                <a:spcPts val="0"/>
              </a:spcAft>
              <a:buSzPts val="6000"/>
              <a:buNone/>
              <a:defRPr sz="54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47" name="Google Shape;47;p8"/>
          <p:cNvSpPr>
            <a:spLocks noGrp="1"/>
          </p:cNvSpPr>
          <p:nvPr>
            <p:ph type="pic" idx="2"/>
          </p:nvPr>
        </p:nvSpPr>
        <p:spPr>
          <a:xfrm>
            <a:off x="5905775" y="539500"/>
            <a:ext cx="2524800" cy="4064400"/>
          </a:xfrm>
          <a:prstGeom prst="roundRect">
            <a:avLst>
              <a:gd name="adj" fmla="val 16667"/>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pic>
        <p:nvPicPr>
          <p:cNvPr id="49" name="Google Shape;49;p9"/>
          <p:cNvPicPr preferRelativeResize="0"/>
          <p:nvPr/>
        </p:nvPicPr>
        <p:blipFill>
          <a:blip r:embed="rId2">
            <a:alphaModFix amt="13000"/>
          </a:blip>
          <a:stretch>
            <a:fillRect/>
          </a:stretch>
        </p:blipFill>
        <p:spPr>
          <a:xfrm>
            <a:off x="0" y="-50"/>
            <a:ext cx="9144000" cy="5143500"/>
          </a:xfrm>
          <a:prstGeom prst="rect">
            <a:avLst/>
          </a:prstGeom>
          <a:noFill/>
          <a:ln>
            <a:noFill/>
          </a:ln>
        </p:spPr>
      </p:pic>
      <p:sp>
        <p:nvSpPr>
          <p:cNvPr id="50" name="Google Shape;50;p9"/>
          <p:cNvSpPr/>
          <p:nvPr/>
        </p:nvSpPr>
        <p:spPr>
          <a:xfrm>
            <a:off x="720000" y="740925"/>
            <a:ext cx="4342200" cy="1189800"/>
          </a:xfrm>
          <a:prstGeom prst="roundRect">
            <a:avLst>
              <a:gd name="adj" fmla="val 15372"/>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9"/>
          <p:cNvSpPr txBox="1">
            <a:spLocks noGrp="1"/>
          </p:cNvSpPr>
          <p:nvPr>
            <p:ph type="title"/>
          </p:nvPr>
        </p:nvSpPr>
        <p:spPr>
          <a:xfrm>
            <a:off x="812850" y="1028650"/>
            <a:ext cx="4156500" cy="695100"/>
          </a:xfrm>
          <a:prstGeom prst="rect">
            <a:avLst/>
          </a:prstGeom>
          <a:ln>
            <a:noFill/>
          </a:ln>
          <a:effectLst>
            <a:outerShdw dist="19050" dir="21540000" algn="bl" rotWithShape="0">
              <a:schemeClr val="accent3">
                <a:alpha val="58999"/>
              </a:schemeClr>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2" name="Google Shape;52;p9"/>
          <p:cNvSpPr txBox="1">
            <a:spLocks noGrp="1"/>
          </p:cNvSpPr>
          <p:nvPr>
            <p:ph type="subTitle" idx="1"/>
          </p:nvPr>
        </p:nvSpPr>
        <p:spPr>
          <a:xfrm>
            <a:off x="812850" y="2323075"/>
            <a:ext cx="4156500" cy="1994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 name="Google Shape;53;p9"/>
          <p:cNvSpPr>
            <a:spLocks noGrp="1"/>
          </p:cNvSpPr>
          <p:nvPr>
            <p:ph type="pic" idx="2"/>
          </p:nvPr>
        </p:nvSpPr>
        <p:spPr>
          <a:xfrm>
            <a:off x="5377550" y="2729175"/>
            <a:ext cx="3053400" cy="1673400"/>
          </a:xfrm>
          <a:prstGeom prst="roundRect">
            <a:avLst>
              <a:gd name="adj" fmla="val 16667"/>
            </a:avLst>
          </a:prstGeom>
          <a:noFill/>
          <a:ln w="9525" cap="flat" cmpd="sng">
            <a:solidFill>
              <a:schemeClr val="dk1"/>
            </a:solidFill>
            <a:prstDash val="solid"/>
            <a:round/>
            <a:headEnd type="none" w="sm" len="sm"/>
            <a:tailEnd type="none" w="sm" len="sm"/>
          </a:ln>
        </p:spPr>
      </p:sp>
      <p:sp>
        <p:nvSpPr>
          <p:cNvPr id="54" name="Google Shape;54;p9"/>
          <p:cNvSpPr>
            <a:spLocks noGrp="1"/>
          </p:cNvSpPr>
          <p:nvPr>
            <p:ph type="pic" idx="3"/>
          </p:nvPr>
        </p:nvSpPr>
        <p:spPr>
          <a:xfrm>
            <a:off x="5377550" y="740925"/>
            <a:ext cx="3053400" cy="1673400"/>
          </a:xfrm>
          <a:prstGeom prst="roundRect">
            <a:avLst>
              <a:gd name="adj" fmla="val 16667"/>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pic>
        <p:nvPicPr>
          <p:cNvPr id="56" name="Google Shape;56;p10"/>
          <p:cNvPicPr preferRelativeResize="0"/>
          <p:nvPr/>
        </p:nvPicPr>
        <p:blipFill>
          <a:blip r:embed="rId2">
            <a:alphaModFix amt="13000"/>
          </a:blip>
          <a:stretch>
            <a:fillRect/>
          </a:stretch>
        </p:blipFill>
        <p:spPr>
          <a:xfrm>
            <a:off x="0" y="-50"/>
            <a:ext cx="9144000" cy="5143500"/>
          </a:xfrm>
          <a:prstGeom prst="rect">
            <a:avLst/>
          </a:prstGeom>
          <a:noFill/>
          <a:ln>
            <a:noFill/>
          </a:ln>
        </p:spPr>
      </p:pic>
      <p:sp>
        <p:nvSpPr>
          <p:cNvPr id="57" name="Google Shape;57;p10"/>
          <p:cNvSpPr txBox="1">
            <a:spLocks noGrp="1"/>
          </p:cNvSpPr>
          <p:nvPr>
            <p:ph type="title"/>
          </p:nvPr>
        </p:nvSpPr>
        <p:spPr>
          <a:xfrm>
            <a:off x="834725" y="713050"/>
            <a:ext cx="3380700" cy="1251300"/>
          </a:xfrm>
          <a:prstGeom prst="rect">
            <a:avLst/>
          </a:prstGeom>
          <a:noFill/>
          <a:ln>
            <a:noFill/>
          </a:ln>
          <a:effectLst>
            <a:outerShdw dist="19050" algn="bl" rotWithShape="0">
              <a:schemeClr val="accent3">
                <a:alpha val="58999"/>
              </a:schemeClr>
            </a:outerShdw>
          </a:effectLst>
        </p:spPr>
        <p:txBody>
          <a:bodyPr spcFirstLastPara="1" wrap="square" lIns="91425" tIns="91425" rIns="91425" bIns="91425" anchor="ctr" anchorCtr="0">
            <a:noAutofit/>
          </a:bodyPr>
          <a:lstStyle>
            <a:lvl1pPr lvl="0" rtl="0">
              <a:spcBef>
                <a:spcPts val="0"/>
              </a:spcBef>
              <a:spcAft>
                <a:spcPts val="0"/>
              </a:spcAft>
              <a:buSzPts val="2400"/>
              <a:buNone/>
              <a:defRPr/>
            </a:lvl1pPr>
            <a:lvl2pPr lvl="1" algn="ctr" rtl="0">
              <a:spcBef>
                <a:spcPts val="0"/>
              </a:spcBef>
              <a:spcAft>
                <a:spcPts val="0"/>
              </a:spcAft>
              <a:buSzPts val="2400"/>
              <a:buNone/>
              <a:defRPr/>
            </a:lvl2pPr>
            <a:lvl3pPr lvl="2" algn="ctr" rtl="0">
              <a:spcBef>
                <a:spcPts val="0"/>
              </a:spcBef>
              <a:spcAft>
                <a:spcPts val="0"/>
              </a:spcAft>
              <a:buSzPts val="2400"/>
              <a:buNone/>
              <a:defRPr/>
            </a:lvl3pPr>
            <a:lvl4pPr lvl="3" algn="ctr" rtl="0">
              <a:spcBef>
                <a:spcPts val="0"/>
              </a:spcBef>
              <a:spcAft>
                <a:spcPts val="0"/>
              </a:spcAft>
              <a:buSzPts val="2400"/>
              <a:buNone/>
              <a:defRPr/>
            </a:lvl4pPr>
            <a:lvl5pPr lvl="4" algn="ctr" rtl="0">
              <a:spcBef>
                <a:spcPts val="0"/>
              </a:spcBef>
              <a:spcAft>
                <a:spcPts val="0"/>
              </a:spcAft>
              <a:buSzPts val="2400"/>
              <a:buNone/>
              <a:defRPr/>
            </a:lvl5pPr>
            <a:lvl6pPr lvl="5" algn="ctr" rtl="0">
              <a:spcBef>
                <a:spcPts val="0"/>
              </a:spcBef>
              <a:spcAft>
                <a:spcPts val="0"/>
              </a:spcAft>
              <a:buSzPts val="2400"/>
              <a:buNone/>
              <a:defRPr/>
            </a:lvl6pPr>
            <a:lvl7pPr lvl="6" algn="ctr" rtl="0">
              <a:spcBef>
                <a:spcPts val="0"/>
              </a:spcBef>
              <a:spcAft>
                <a:spcPts val="0"/>
              </a:spcAft>
              <a:buSzPts val="2400"/>
              <a:buNone/>
              <a:defRPr/>
            </a:lvl7pPr>
            <a:lvl8pPr lvl="7" algn="ctr" rtl="0">
              <a:spcBef>
                <a:spcPts val="0"/>
              </a:spcBef>
              <a:spcAft>
                <a:spcPts val="0"/>
              </a:spcAft>
              <a:buSzPts val="2400"/>
              <a:buNone/>
              <a:defRPr/>
            </a:lvl8pPr>
            <a:lvl9pPr lvl="8" algn="ctr" rtl="0">
              <a:spcBef>
                <a:spcPts val="0"/>
              </a:spcBef>
              <a:spcAft>
                <a:spcPts val="0"/>
              </a:spcAft>
              <a:buSzPts val="2400"/>
              <a:buNone/>
              <a:defRPr/>
            </a:lvl9pPr>
          </a:lstStyle>
          <a:p>
            <a:endParaRPr/>
          </a:p>
        </p:txBody>
      </p:sp>
      <p:sp>
        <p:nvSpPr>
          <p:cNvPr id="58" name="Google Shape;58;p10"/>
          <p:cNvSpPr>
            <a:spLocks noGrp="1"/>
          </p:cNvSpPr>
          <p:nvPr>
            <p:ph type="pic" idx="2"/>
          </p:nvPr>
        </p:nvSpPr>
        <p:spPr>
          <a:xfrm>
            <a:off x="713225" y="539500"/>
            <a:ext cx="7717500" cy="4064400"/>
          </a:xfrm>
          <a:prstGeom prst="roundRect">
            <a:avLst>
              <a:gd name="adj" fmla="val 9370"/>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9"/>
        <p:cNvGrpSpPr/>
        <p:nvPr/>
      </p:nvGrpSpPr>
      <p:grpSpPr>
        <a:xfrm>
          <a:off x="0" y="0"/>
          <a:ext cx="0" cy="0"/>
          <a:chOff x="0" y="0"/>
          <a:chExt cx="0" cy="0"/>
        </a:xfrm>
      </p:grpSpPr>
      <p:pic>
        <p:nvPicPr>
          <p:cNvPr id="60" name="Google Shape;60;p11"/>
          <p:cNvPicPr preferRelativeResize="0"/>
          <p:nvPr/>
        </p:nvPicPr>
        <p:blipFill>
          <a:blip r:embed="rId2">
            <a:alphaModFix amt="13000"/>
          </a:blip>
          <a:stretch>
            <a:fillRect/>
          </a:stretch>
        </p:blipFill>
        <p:spPr>
          <a:xfrm>
            <a:off x="0" y="-50"/>
            <a:ext cx="9144000" cy="5143500"/>
          </a:xfrm>
          <a:prstGeom prst="rect">
            <a:avLst/>
          </a:prstGeom>
          <a:noFill/>
          <a:ln>
            <a:noFill/>
          </a:ln>
        </p:spPr>
      </p:pic>
      <p:sp>
        <p:nvSpPr>
          <p:cNvPr id="61" name="Google Shape;61;p11"/>
          <p:cNvSpPr/>
          <p:nvPr/>
        </p:nvSpPr>
        <p:spPr>
          <a:xfrm>
            <a:off x="713225" y="1133475"/>
            <a:ext cx="7717500" cy="1873800"/>
          </a:xfrm>
          <a:prstGeom prst="roundRect">
            <a:avLst>
              <a:gd name="adj" fmla="val 7903"/>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1"/>
          <p:cNvSpPr txBox="1">
            <a:spLocks noGrp="1"/>
          </p:cNvSpPr>
          <p:nvPr>
            <p:ph type="title" hasCustomPrompt="1"/>
          </p:nvPr>
        </p:nvSpPr>
        <p:spPr>
          <a:xfrm>
            <a:off x="1283975" y="1519425"/>
            <a:ext cx="6576000" cy="1101900"/>
          </a:xfrm>
          <a:prstGeom prst="rect">
            <a:avLst/>
          </a:prstGeom>
          <a:effectLst>
            <a:outerShdw dist="19050" algn="bl" rotWithShape="0">
              <a:schemeClr val="accent3">
                <a:alpha val="61000"/>
              </a:schemeClr>
            </a:outerShdw>
          </a:effectLst>
        </p:spPr>
        <p:txBody>
          <a:bodyPr spcFirstLastPara="1" wrap="square" lIns="91425" tIns="91425" rIns="91425" bIns="91425" anchor="ctr" anchorCtr="0">
            <a:noAutofit/>
          </a:bodyPr>
          <a:lstStyle>
            <a:lvl1pPr lvl="0" algn="ctr">
              <a:spcBef>
                <a:spcPts val="0"/>
              </a:spcBef>
              <a:spcAft>
                <a:spcPts val="0"/>
              </a:spcAft>
              <a:buSzPts val="9600"/>
              <a:buNone/>
              <a:defRPr sz="77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3" name="Google Shape;63;p11"/>
          <p:cNvSpPr txBox="1">
            <a:spLocks noGrp="1"/>
          </p:cNvSpPr>
          <p:nvPr>
            <p:ph type="subTitle" idx="1"/>
          </p:nvPr>
        </p:nvSpPr>
        <p:spPr>
          <a:xfrm>
            <a:off x="1365400" y="3416175"/>
            <a:ext cx="6576000" cy="374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20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a:effectLst>
            <a:outerShdw dist="19050" algn="bl" rotWithShape="0">
              <a:schemeClr val="accent3">
                <a:alpha val="58999"/>
              </a:schemeClr>
            </a:outerShdw>
          </a:effectLst>
        </p:spPr>
        <p:txBody>
          <a:bodyPr spcFirstLastPara="1" wrap="square" lIns="91425" tIns="91425" rIns="91425" bIns="91425" anchor="t" anchorCtr="0">
            <a:noAutofit/>
          </a:bodyPr>
          <a:lstStyle>
            <a:lvl1pPr lvl="0" rtl="0">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1pPr>
            <a:lvl2pPr lvl="1" rtl="0">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2pPr>
            <a:lvl3pPr lvl="2" rtl="0">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3pPr>
            <a:lvl4pPr lvl="3" rtl="0">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4pPr>
            <a:lvl5pPr lvl="4" rtl="0">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5pPr>
            <a:lvl6pPr lvl="5" rtl="0">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6pPr>
            <a:lvl7pPr lvl="6" rtl="0">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7pPr>
            <a:lvl8pPr lvl="7" rtl="0">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8pPr>
            <a:lvl9pPr lvl="8" rtl="0">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Dosis"/>
              <a:buChar char="●"/>
              <a:defRPr>
                <a:solidFill>
                  <a:schemeClr val="dk1"/>
                </a:solidFill>
                <a:latin typeface="Dosis"/>
                <a:ea typeface="Dosis"/>
                <a:cs typeface="Dosis"/>
                <a:sym typeface="Dosis"/>
              </a:defRPr>
            </a:lvl1pPr>
            <a:lvl2pPr marL="914400" lvl="1" indent="-317500">
              <a:lnSpc>
                <a:spcPct val="100000"/>
              </a:lnSpc>
              <a:spcBef>
                <a:spcPts val="0"/>
              </a:spcBef>
              <a:spcAft>
                <a:spcPts val="0"/>
              </a:spcAft>
              <a:buClr>
                <a:schemeClr val="dk1"/>
              </a:buClr>
              <a:buSzPts val="1400"/>
              <a:buFont typeface="Dosis"/>
              <a:buChar char="○"/>
              <a:defRPr>
                <a:solidFill>
                  <a:schemeClr val="dk1"/>
                </a:solidFill>
                <a:latin typeface="Dosis"/>
                <a:ea typeface="Dosis"/>
                <a:cs typeface="Dosis"/>
                <a:sym typeface="Dosis"/>
              </a:defRPr>
            </a:lvl2pPr>
            <a:lvl3pPr marL="1371600" lvl="2" indent="-317500">
              <a:lnSpc>
                <a:spcPct val="100000"/>
              </a:lnSpc>
              <a:spcBef>
                <a:spcPts val="0"/>
              </a:spcBef>
              <a:spcAft>
                <a:spcPts val="0"/>
              </a:spcAft>
              <a:buClr>
                <a:schemeClr val="dk1"/>
              </a:buClr>
              <a:buSzPts val="1400"/>
              <a:buFont typeface="Dosis"/>
              <a:buChar char="■"/>
              <a:defRPr>
                <a:solidFill>
                  <a:schemeClr val="dk1"/>
                </a:solidFill>
                <a:latin typeface="Dosis"/>
                <a:ea typeface="Dosis"/>
                <a:cs typeface="Dosis"/>
                <a:sym typeface="Dosis"/>
              </a:defRPr>
            </a:lvl3pPr>
            <a:lvl4pPr marL="1828800" lvl="3" indent="-317500">
              <a:lnSpc>
                <a:spcPct val="100000"/>
              </a:lnSpc>
              <a:spcBef>
                <a:spcPts val="0"/>
              </a:spcBef>
              <a:spcAft>
                <a:spcPts val="0"/>
              </a:spcAft>
              <a:buClr>
                <a:schemeClr val="dk1"/>
              </a:buClr>
              <a:buSzPts val="1400"/>
              <a:buFont typeface="Dosis"/>
              <a:buChar char="●"/>
              <a:defRPr>
                <a:solidFill>
                  <a:schemeClr val="dk1"/>
                </a:solidFill>
                <a:latin typeface="Dosis"/>
                <a:ea typeface="Dosis"/>
                <a:cs typeface="Dosis"/>
                <a:sym typeface="Dosis"/>
              </a:defRPr>
            </a:lvl4pPr>
            <a:lvl5pPr marL="2286000" lvl="4" indent="-317500">
              <a:lnSpc>
                <a:spcPct val="100000"/>
              </a:lnSpc>
              <a:spcBef>
                <a:spcPts val="0"/>
              </a:spcBef>
              <a:spcAft>
                <a:spcPts val="0"/>
              </a:spcAft>
              <a:buClr>
                <a:schemeClr val="dk1"/>
              </a:buClr>
              <a:buSzPts val="1400"/>
              <a:buFont typeface="Dosis"/>
              <a:buChar char="○"/>
              <a:defRPr>
                <a:solidFill>
                  <a:schemeClr val="dk1"/>
                </a:solidFill>
                <a:latin typeface="Dosis"/>
                <a:ea typeface="Dosis"/>
                <a:cs typeface="Dosis"/>
                <a:sym typeface="Dosis"/>
              </a:defRPr>
            </a:lvl5pPr>
            <a:lvl6pPr marL="2743200" lvl="5" indent="-317500">
              <a:lnSpc>
                <a:spcPct val="100000"/>
              </a:lnSpc>
              <a:spcBef>
                <a:spcPts val="0"/>
              </a:spcBef>
              <a:spcAft>
                <a:spcPts val="0"/>
              </a:spcAft>
              <a:buClr>
                <a:schemeClr val="dk1"/>
              </a:buClr>
              <a:buSzPts val="1400"/>
              <a:buFont typeface="Dosis"/>
              <a:buChar char="■"/>
              <a:defRPr>
                <a:solidFill>
                  <a:schemeClr val="dk1"/>
                </a:solidFill>
                <a:latin typeface="Dosis"/>
                <a:ea typeface="Dosis"/>
                <a:cs typeface="Dosis"/>
                <a:sym typeface="Dosis"/>
              </a:defRPr>
            </a:lvl6pPr>
            <a:lvl7pPr marL="3200400" lvl="6" indent="-317500">
              <a:lnSpc>
                <a:spcPct val="100000"/>
              </a:lnSpc>
              <a:spcBef>
                <a:spcPts val="0"/>
              </a:spcBef>
              <a:spcAft>
                <a:spcPts val="0"/>
              </a:spcAft>
              <a:buClr>
                <a:schemeClr val="dk1"/>
              </a:buClr>
              <a:buSzPts val="1400"/>
              <a:buFont typeface="Dosis"/>
              <a:buChar char="●"/>
              <a:defRPr>
                <a:solidFill>
                  <a:schemeClr val="dk1"/>
                </a:solidFill>
                <a:latin typeface="Dosis"/>
                <a:ea typeface="Dosis"/>
                <a:cs typeface="Dosis"/>
                <a:sym typeface="Dosis"/>
              </a:defRPr>
            </a:lvl7pPr>
            <a:lvl8pPr marL="3657600" lvl="7" indent="-317500">
              <a:lnSpc>
                <a:spcPct val="100000"/>
              </a:lnSpc>
              <a:spcBef>
                <a:spcPts val="0"/>
              </a:spcBef>
              <a:spcAft>
                <a:spcPts val="0"/>
              </a:spcAft>
              <a:buClr>
                <a:schemeClr val="dk1"/>
              </a:buClr>
              <a:buSzPts val="1400"/>
              <a:buFont typeface="Dosis"/>
              <a:buChar char="○"/>
              <a:defRPr>
                <a:solidFill>
                  <a:schemeClr val="dk1"/>
                </a:solidFill>
                <a:latin typeface="Dosis"/>
                <a:ea typeface="Dosis"/>
                <a:cs typeface="Dosis"/>
                <a:sym typeface="Dosis"/>
              </a:defRPr>
            </a:lvl8pPr>
            <a:lvl9pPr marL="4114800" lvl="8" indent="-317500">
              <a:lnSpc>
                <a:spcPct val="100000"/>
              </a:lnSpc>
              <a:spcBef>
                <a:spcPts val="0"/>
              </a:spcBef>
              <a:spcAft>
                <a:spcPts val="0"/>
              </a:spcAft>
              <a:buClr>
                <a:schemeClr val="dk1"/>
              </a:buClr>
              <a:buSzPts val="1400"/>
              <a:buFont typeface="Dosis"/>
              <a:buChar char="■"/>
              <a:defRPr>
                <a:solidFill>
                  <a:schemeClr val="dk1"/>
                </a:solidFill>
                <a:latin typeface="Dosis"/>
                <a:ea typeface="Dosis"/>
                <a:cs typeface="Dosis"/>
                <a:sym typeface="Dosi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8"/>
          <p:cNvSpPr/>
          <p:nvPr/>
        </p:nvSpPr>
        <p:spPr>
          <a:xfrm>
            <a:off x="1158181" y="3852750"/>
            <a:ext cx="6826800" cy="751200"/>
          </a:xfrm>
          <a:prstGeom prst="roundRect">
            <a:avLst>
              <a:gd name="adj" fmla="val 16667"/>
            </a:avLst>
          </a:prstGeom>
          <a:solidFill>
            <a:schemeClr val="accent5"/>
          </a:solidFill>
          <a:ln w="9525" cap="flat" cmpd="sng">
            <a:solidFill>
              <a:schemeClr val="dk1"/>
            </a:solidFill>
            <a:prstDash val="solid"/>
            <a:round/>
            <a:headEnd type="none" w="sm" len="sm"/>
            <a:tailEnd type="none" w="sm" len="sm"/>
          </a:ln>
          <a:effectLst>
            <a:outerShdw dist="1905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8"/>
          <p:cNvSpPr txBox="1">
            <a:spLocks noGrp="1"/>
          </p:cNvSpPr>
          <p:nvPr>
            <p:ph type="ctrTitle"/>
          </p:nvPr>
        </p:nvSpPr>
        <p:spPr>
          <a:xfrm>
            <a:off x="2142346" y="708999"/>
            <a:ext cx="4881300" cy="282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ES_tradnl" sz="3200" dirty="0"/>
              <a:t>Aplicaciones</a:t>
            </a:r>
            <a:r>
              <a:rPr lang="en-US" sz="3200" dirty="0"/>
              <a:t> de las </a:t>
            </a:r>
            <a:r>
              <a:rPr lang="en-US" sz="3200" dirty="0" err="1"/>
              <a:t>pilas</a:t>
            </a:r>
            <a:r>
              <a:rPr lang="en-US" sz="3200" dirty="0"/>
              <a:t> </a:t>
            </a:r>
            <a:r>
              <a:rPr lang="en-US" sz="3200" dirty="0" err="1"/>
              <a:t>en</a:t>
            </a:r>
            <a:r>
              <a:rPr lang="en-US" sz="3200" dirty="0"/>
              <a:t> </a:t>
            </a:r>
            <a:r>
              <a:rPr lang="en-US" sz="3200" dirty="0" err="1"/>
              <a:t>estructura</a:t>
            </a:r>
            <a:r>
              <a:rPr lang="en-US" sz="3200" dirty="0"/>
              <a:t> de </a:t>
            </a:r>
            <a:r>
              <a:rPr lang="en-US" sz="3200" dirty="0" err="1"/>
              <a:t>datos</a:t>
            </a:r>
            <a:endParaRPr sz="3200" dirty="0"/>
          </a:p>
        </p:txBody>
      </p:sp>
      <p:sp>
        <p:nvSpPr>
          <p:cNvPr id="90" name="Google Shape;90;p18"/>
          <p:cNvSpPr txBox="1">
            <a:spLocks noGrp="1"/>
          </p:cNvSpPr>
          <p:nvPr>
            <p:ph type="subTitle" idx="1"/>
          </p:nvPr>
        </p:nvSpPr>
        <p:spPr>
          <a:xfrm>
            <a:off x="2142319" y="4031550"/>
            <a:ext cx="48813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Axel Reyes Guevara</a:t>
            </a:r>
          </a:p>
          <a:p>
            <a:pPr marL="0" lvl="0" indent="0" algn="ctr" rtl="0">
              <a:spcBef>
                <a:spcPts val="0"/>
              </a:spcBef>
              <a:spcAft>
                <a:spcPts val="0"/>
              </a:spcAft>
              <a:buNone/>
            </a:pPr>
            <a:r>
              <a:rPr lang="en-US" dirty="0"/>
              <a:t>Alberto </a:t>
            </a:r>
            <a:r>
              <a:rPr lang="en-US" dirty="0" err="1"/>
              <a:t>Yeriel</a:t>
            </a:r>
            <a:r>
              <a:rPr lang="en-US" dirty="0"/>
              <a:t> Gomez Lopez</a:t>
            </a:r>
          </a:p>
          <a:p>
            <a:pPr marL="0" lvl="0" indent="0" algn="ctr" rtl="0">
              <a:spcBef>
                <a:spcPts val="0"/>
              </a:spcBef>
              <a:spcAft>
                <a:spcPts val="0"/>
              </a:spcAft>
              <a:buNone/>
            </a:pPr>
            <a:r>
              <a:rPr lang="en-US" dirty="0"/>
              <a:t>Diego Yael </a:t>
            </a:r>
            <a:r>
              <a:rPr lang="en-US" dirty="0" err="1"/>
              <a:t>Dorantes</a:t>
            </a:r>
            <a:r>
              <a:rPr lang="en-US" dirty="0"/>
              <a:t> Rodriguez</a:t>
            </a:r>
            <a:endParaRPr dirty="0"/>
          </a:p>
        </p:txBody>
      </p:sp>
      <p:sp>
        <p:nvSpPr>
          <p:cNvPr id="91" name="Google Shape;91;p18"/>
          <p:cNvSpPr/>
          <p:nvPr/>
        </p:nvSpPr>
        <p:spPr>
          <a:xfrm>
            <a:off x="1372475" y="4031538"/>
            <a:ext cx="393600" cy="393600"/>
          </a:xfrm>
          <a:prstGeom prst="plaqu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8"/>
          <p:cNvSpPr/>
          <p:nvPr/>
        </p:nvSpPr>
        <p:spPr>
          <a:xfrm>
            <a:off x="4386194" y="342700"/>
            <a:ext cx="393600" cy="393600"/>
          </a:xfrm>
          <a:prstGeom prst="plaqu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 name="Google Shape;93;p18"/>
          <p:cNvCxnSpPr/>
          <p:nvPr/>
        </p:nvCxnSpPr>
        <p:spPr>
          <a:xfrm>
            <a:off x="0" y="4891875"/>
            <a:ext cx="9147300" cy="0"/>
          </a:xfrm>
          <a:prstGeom prst="straightConnector1">
            <a:avLst/>
          </a:prstGeom>
          <a:noFill/>
          <a:ln w="9525" cap="flat" cmpd="sng">
            <a:solidFill>
              <a:schemeClr val="dk1"/>
            </a:solidFill>
            <a:prstDash val="solid"/>
            <a:round/>
            <a:headEnd type="none" w="med" len="med"/>
            <a:tailEnd type="none" w="med" len="med"/>
          </a:ln>
        </p:spPr>
      </p:cxnSp>
      <p:pic>
        <p:nvPicPr>
          <p:cNvPr id="94" name="Google Shape;94;p18"/>
          <p:cNvPicPr preferRelativeResize="0"/>
          <p:nvPr/>
        </p:nvPicPr>
        <p:blipFill rotWithShape="1">
          <a:blip r:embed="rId3">
            <a:alphaModFix/>
          </a:blip>
          <a:srcRect t="189" b="179"/>
          <a:stretch/>
        </p:blipFill>
        <p:spPr>
          <a:xfrm>
            <a:off x="7867890" y="3518391"/>
            <a:ext cx="863524" cy="860324"/>
          </a:xfrm>
          <a:prstGeom prst="rect">
            <a:avLst/>
          </a:prstGeom>
          <a:noFill/>
          <a:ln>
            <a:noFill/>
          </a:ln>
          <a:effectLst>
            <a:outerShdw dist="19050" algn="bl" rotWithShape="0">
              <a:schemeClr val="accent2"/>
            </a:outerShdw>
          </a:effectLst>
        </p:spPr>
      </p:pic>
      <p:pic>
        <p:nvPicPr>
          <p:cNvPr id="95" name="Google Shape;95;p18"/>
          <p:cNvPicPr preferRelativeResize="0"/>
          <p:nvPr/>
        </p:nvPicPr>
        <p:blipFill rotWithShape="1">
          <a:blip r:embed="rId4">
            <a:alphaModFix/>
          </a:blip>
          <a:srcRect t="179" b="189"/>
          <a:stretch/>
        </p:blipFill>
        <p:spPr>
          <a:xfrm>
            <a:off x="7755970" y="4478371"/>
            <a:ext cx="461624" cy="459924"/>
          </a:xfrm>
          <a:prstGeom prst="rect">
            <a:avLst/>
          </a:prstGeom>
          <a:noFill/>
          <a:ln>
            <a:noFill/>
          </a:ln>
          <a:effectLst>
            <a:outerShdw dist="19050" algn="bl" rotWithShape="0">
              <a:schemeClr val="dk1"/>
            </a:outerShdw>
          </a:effectLst>
        </p:spPr>
      </p:pic>
      <p:pic>
        <p:nvPicPr>
          <p:cNvPr id="96" name="Google Shape;96;p18"/>
          <p:cNvPicPr preferRelativeResize="0"/>
          <p:nvPr/>
        </p:nvPicPr>
        <p:blipFill rotWithShape="1">
          <a:blip r:embed="rId5">
            <a:alphaModFix/>
          </a:blip>
          <a:srcRect t="9"/>
          <a:stretch/>
        </p:blipFill>
        <p:spPr>
          <a:xfrm>
            <a:off x="323677" y="1991675"/>
            <a:ext cx="1212602" cy="1332127"/>
          </a:xfrm>
          <a:prstGeom prst="rect">
            <a:avLst/>
          </a:prstGeom>
          <a:noFill/>
          <a:ln>
            <a:noFill/>
          </a:ln>
          <a:effectLst>
            <a:outerShdw dist="19050" algn="bl" rotWithShape="0">
              <a:schemeClr val="dk1"/>
            </a:outerShdw>
          </a:effectLst>
        </p:spPr>
      </p:pic>
      <p:pic>
        <p:nvPicPr>
          <p:cNvPr id="97" name="Google Shape;97;p18"/>
          <p:cNvPicPr preferRelativeResize="0"/>
          <p:nvPr/>
        </p:nvPicPr>
        <p:blipFill rotWithShape="1">
          <a:blip r:embed="rId6">
            <a:alphaModFix/>
          </a:blip>
          <a:srcRect l="534" r="534"/>
          <a:stretch/>
        </p:blipFill>
        <p:spPr>
          <a:xfrm>
            <a:off x="510655" y="2679530"/>
            <a:ext cx="1305190" cy="459925"/>
          </a:xfrm>
          <a:prstGeom prst="rect">
            <a:avLst/>
          </a:prstGeom>
          <a:noFill/>
          <a:ln>
            <a:noFill/>
          </a:ln>
          <a:effectLst>
            <a:outerShdw dist="19050" algn="bl" rotWithShape="0">
              <a:schemeClr val="dk1"/>
            </a:outerShdw>
          </a:effectLst>
        </p:spPr>
      </p:pic>
      <p:sp>
        <p:nvSpPr>
          <p:cNvPr id="98" name="Google Shape;98;p18"/>
          <p:cNvSpPr/>
          <p:nvPr/>
        </p:nvSpPr>
        <p:spPr>
          <a:xfrm>
            <a:off x="6954800" y="1923088"/>
            <a:ext cx="393600" cy="393600"/>
          </a:xfrm>
          <a:prstGeom prst="plaqu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9" name="Google Shape;99;p18"/>
          <p:cNvPicPr preferRelativeResize="0"/>
          <p:nvPr/>
        </p:nvPicPr>
        <p:blipFill rotWithShape="1">
          <a:blip r:embed="rId7">
            <a:alphaModFix/>
          </a:blip>
          <a:srcRect r="13547"/>
          <a:stretch/>
        </p:blipFill>
        <p:spPr>
          <a:xfrm rot="10800000">
            <a:off x="-8986" y="89249"/>
            <a:ext cx="1465349" cy="520575"/>
          </a:xfrm>
          <a:prstGeom prst="rect">
            <a:avLst/>
          </a:prstGeom>
          <a:noFill/>
          <a:ln>
            <a:noFill/>
          </a:ln>
          <a:effectLst>
            <a:outerShdw dist="19050" algn="bl" rotWithShape="0">
              <a:schemeClr val="dk1"/>
            </a:outerShdw>
          </a:effectLst>
        </p:spPr>
      </p:pic>
      <p:pic>
        <p:nvPicPr>
          <p:cNvPr id="100" name="Google Shape;100;p18"/>
          <p:cNvPicPr preferRelativeResize="0"/>
          <p:nvPr/>
        </p:nvPicPr>
        <p:blipFill rotWithShape="1">
          <a:blip r:embed="rId8">
            <a:alphaModFix/>
          </a:blip>
          <a:srcRect b="19884"/>
          <a:stretch/>
        </p:blipFill>
        <p:spPr>
          <a:xfrm flipH="1">
            <a:off x="7657050" y="4200000"/>
            <a:ext cx="1425500" cy="943502"/>
          </a:xfrm>
          <a:prstGeom prst="rect">
            <a:avLst/>
          </a:prstGeom>
          <a:noFill/>
          <a:ln>
            <a:noFill/>
          </a:ln>
          <a:effectLst>
            <a:outerShdw dist="19050" algn="bl" rotWithShape="0">
              <a:schemeClr val="dk1"/>
            </a:outerShdw>
          </a:effectLst>
        </p:spPr>
      </p:pic>
      <p:pic>
        <p:nvPicPr>
          <p:cNvPr id="101" name="Google Shape;101;p18"/>
          <p:cNvPicPr preferRelativeResize="0"/>
          <p:nvPr/>
        </p:nvPicPr>
        <p:blipFill rotWithShape="1">
          <a:blip r:embed="rId9">
            <a:alphaModFix/>
          </a:blip>
          <a:srcRect l="29042" b="26394"/>
          <a:stretch/>
        </p:blipFill>
        <p:spPr>
          <a:xfrm rot="5400000">
            <a:off x="21513" y="-32024"/>
            <a:ext cx="993502" cy="1039698"/>
          </a:xfrm>
          <a:prstGeom prst="rect">
            <a:avLst/>
          </a:prstGeom>
          <a:noFill/>
          <a:ln>
            <a:noFill/>
          </a:ln>
          <a:effectLst>
            <a:outerShdw dist="19050" algn="bl" rotWithShape="0">
              <a:schemeClr val="accent2"/>
            </a:outerShdw>
          </a:effectLst>
        </p:spPr>
      </p:pic>
      <p:pic>
        <p:nvPicPr>
          <p:cNvPr id="102" name="Google Shape;102;p18"/>
          <p:cNvPicPr preferRelativeResize="0"/>
          <p:nvPr/>
        </p:nvPicPr>
        <p:blipFill rotWithShape="1">
          <a:blip r:embed="rId10">
            <a:alphaModFix/>
          </a:blip>
          <a:srcRect l="68" r="47581"/>
          <a:stretch/>
        </p:blipFill>
        <p:spPr>
          <a:xfrm rot="5400000" flipH="1">
            <a:off x="8115950" y="181350"/>
            <a:ext cx="1075599" cy="716301"/>
          </a:xfrm>
          <a:prstGeom prst="rect">
            <a:avLst/>
          </a:prstGeom>
          <a:noFill/>
          <a:ln>
            <a:noFill/>
          </a:ln>
          <a:effectLst>
            <a:outerShdw dist="19050" algn="bl" rotWithShape="0">
              <a:schemeClr val="dk1"/>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pic>
        <p:nvPicPr>
          <p:cNvPr id="107" name="Google Shape;107;p19"/>
          <p:cNvPicPr preferRelativeResize="0"/>
          <p:nvPr/>
        </p:nvPicPr>
        <p:blipFill rotWithShape="1">
          <a:blip r:embed="rId3">
            <a:alphaModFix/>
          </a:blip>
          <a:srcRect r="37880" b="6716"/>
          <a:stretch/>
        </p:blipFill>
        <p:spPr>
          <a:xfrm>
            <a:off x="7524602" y="2836445"/>
            <a:ext cx="2468398" cy="2052574"/>
          </a:xfrm>
          <a:prstGeom prst="rect">
            <a:avLst/>
          </a:prstGeom>
          <a:noFill/>
          <a:ln>
            <a:noFill/>
          </a:ln>
          <a:effectLst>
            <a:outerShdw dist="19050" algn="bl" rotWithShape="0">
              <a:schemeClr val="dk1"/>
            </a:outerShdw>
          </a:effectLst>
        </p:spPr>
      </p:pic>
      <p:sp>
        <p:nvSpPr>
          <p:cNvPr id="108" name="Google Shape;108;p19"/>
          <p:cNvSpPr txBox="1">
            <a:spLocks noGrp="1"/>
          </p:cNvSpPr>
          <p:nvPr>
            <p:ph type="title"/>
          </p:nvPr>
        </p:nvSpPr>
        <p:spPr>
          <a:xfrm>
            <a:off x="720000" y="323725"/>
            <a:ext cx="7704000" cy="85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Que son las </a:t>
            </a:r>
            <a:r>
              <a:rPr lang="en" dirty="0" err="1"/>
              <a:t>pilas</a:t>
            </a:r>
            <a:r>
              <a:rPr lang="en" dirty="0"/>
              <a:t>?</a:t>
            </a:r>
            <a:br>
              <a:rPr lang="en" dirty="0"/>
            </a:br>
            <a:endParaRPr dirty="0"/>
          </a:p>
        </p:txBody>
      </p:sp>
      <p:cxnSp>
        <p:nvCxnSpPr>
          <p:cNvPr id="109" name="Google Shape;109;p19"/>
          <p:cNvCxnSpPr/>
          <p:nvPr/>
        </p:nvCxnSpPr>
        <p:spPr>
          <a:xfrm rot="10800000">
            <a:off x="479400" y="100"/>
            <a:ext cx="0" cy="5136000"/>
          </a:xfrm>
          <a:prstGeom prst="straightConnector1">
            <a:avLst/>
          </a:prstGeom>
          <a:noFill/>
          <a:ln w="9525" cap="flat" cmpd="sng">
            <a:solidFill>
              <a:schemeClr val="dk1"/>
            </a:solidFill>
            <a:prstDash val="solid"/>
            <a:round/>
            <a:headEnd type="none" w="med" len="med"/>
            <a:tailEnd type="none" w="med" len="med"/>
          </a:ln>
        </p:spPr>
      </p:cxnSp>
      <p:sp>
        <p:nvSpPr>
          <p:cNvPr id="110" name="Google Shape;110;p19"/>
          <p:cNvSpPr/>
          <p:nvPr/>
        </p:nvSpPr>
        <p:spPr>
          <a:xfrm>
            <a:off x="295500" y="1174300"/>
            <a:ext cx="367800" cy="367800"/>
          </a:xfrm>
          <a:prstGeom prst="plaqu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9"/>
          <p:cNvSpPr txBox="1">
            <a:spLocks noGrp="1"/>
          </p:cNvSpPr>
          <p:nvPr>
            <p:ph type="body" idx="1"/>
          </p:nvPr>
        </p:nvSpPr>
        <p:spPr>
          <a:xfrm>
            <a:off x="757500" y="1294512"/>
            <a:ext cx="7704000" cy="829534"/>
          </a:xfrm>
          <a:prstGeom prst="rect">
            <a:avLst/>
          </a:prstGeom>
        </p:spPr>
        <p:txBody>
          <a:bodyPr spcFirstLastPara="1" wrap="square" lIns="91425" tIns="91425" rIns="91425" bIns="91425" anchor="t" anchorCtr="0">
            <a:noAutofit/>
          </a:bodyPr>
          <a:lstStyle/>
          <a:p>
            <a:pPr marL="152400" indent="0" algn="ctr">
              <a:buClr>
                <a:srgbClr val="191919"/>
              </a:buClr>
              <a:buSzPts val="1200"/>
              <a:buNone/>
            </a:pPr>
            <a:r>
              <a:rPr lang="es-MX" dirty="0"/>
              <a:t>En estructuras de datos, una pila es un tipo de estructura de datos lineal que se utiliza para almacenar elementos en el que la inserción y eliminación de elementos se realiza en la misma dirección, conocida como "LIFO" (last-in, first-out).</a:t>
            </a:r>
            <a:endParaRPr dirty="0"/>
          </a:p>
        </p:txBody>
      </p:sp>
      <p:pic>
        <p:nvPicPr>
          <p:cNvPr id="112" name="Google Shape;112;p19"/>
          <p:cNvPicPr preferRelativeResize="0"/>
          <p:nvPr/>
        </p:nvPicPr>
        <p:blipFill>
          <a:blip r:embed="rId4">
            <a:alphaModFix/>
          </a:blip>
          <a:stretch>
            <a:fillRect/>
          </a:stretch>
        </p:blipFill>
        <p:spPr>
          <a:xfrm>
            <a:off x="385199" y="4064134"/>
            <a:ext cx="556201" cy="556201"/>
          </a:xfrm>
          <a:prstGeom prst="rect">
            <a:avLst/>
          </a:prstGeom>
          <a:noFill/>
          <a:ln>
            <a:noFill/>
          </a:ln>
          <a:effectLst>
            <a:outerShdw dist="19050" algn="bl" rotWithShape="0">
              <a:srgbClr val="043C86"/>
            </a:outerShdw>
          </a:effectLst>
        </p:spPr>
      </p:pic>
      <p:pic>
        <p:nvPicPr>
          <p:cNvPr id="113" name="Google Shape;113;p19"/>
          <p:cNvPicPr preferRelativeResize="0"/>
          <p:nvPr/>
        </p:nvPicPr>
        <p:blipFill>
          <a:blip r:embed="rId5">
            <a:alphaModFix/>
          </a:blip>
          <a:stretch>
            <a:fillRect/>
          </a:stretch>
        </p:blipFill>
        <p:spPr>
          <a:xfrm>
            <a:off x="227249" y="4347623"/>
            <a:ext cx="985501" cy="1082793"/>
          </a:xfrm>
          <a:prstGeom prst="rect">
            <a:avLst/>
          </a:prstGeom>
          <a:noFill/>
          <a:ln>
            <a:noFill/>
          </a:ln>
          <a:effectLst>
            <a:outerShdw dist="19050" algn="bl" rotWithShape="0">
              <a:srgbClr val="043C86"/>
            </a:outerShdw>
          </a:effectLst>
        </p:spPr>
      </p:pic>
      <p:sp>
        <p:nvSpPr>
          <p:cNvPr id="2" name="Google Shape;111;p19">
            <a:extLst>
              <a:ext uri="{FF2B5EF4-FFF2-40B4-BE49-F238E27FC236}">
                <a16:creationId xmlns:a16="http://schemas.microsoft.com/office/drawing/2014/main" id="{75B61531-2DFA-4226-3416-8B4753A70C99}"/>
              </a:ext>
            </a:extLst>
          </p:cNvPr>
          <p:cNvSpPr txBox="1">
            <a:spLocks/>
          </p:cNvSpPr>
          <p:nvPr/>
        </p:nvSpPr>
        <p:spPr>
          <a:xfrm>
            <a:off x="1125299" y="2037583"/>
            <a:ext cx="3605849" cy="2999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Darker Grotesque SemiBold"/>
              <a:buChar char="●"/>
              <a:defRPr sz="1400" b="0" i="0" u="none" strike="noStrike" cap="none">
                <a:solidFill>
                  <a:schemeClr val="dk1"/>
                </a:solidFill>
                <a:latin typeface="Dosis"/>
                <a:ea typeface="Dosis"/>
                <a:cs typeface="Dosis"/>
                <a:sym typeface="Dosis"/>
              </a:defRPr>
            </a:lvl1pPr>
            <a:lvl2pPr marL="914400" marR="0" lvl="1" indent="-317500" algn="l" rtl="0">
              <a:lnSpc>
                <a:spcPct val="115000"/>
              </a:lnSpc>
              <a:spcBef>
                <a:spcPts val="0"/>
              </a:spcBef>
              <a:spcAft>
                <a:spcPts val="0"/>
              </a:spcAft>
              <a:buClr>
                <a:schemeClr val="dk1"/>
              </a:buClr>
              <a:buSzPts val="1400"/>
              <a:buFont typeface="Darker Grotesque SemiBold"/>
              <a:buChar char="○"/>
              <a:defRPr sz="1400" b="0" i="0" u="none" strike="noStrike" cap="none">
                <a:solidFill>
                  <a:schemeClr val="dk1"/>
                </a:solidFill>
                <a:latin typeface="Dosis"/>
                <a:ea typeface="Dosis"/>
                <a:cs typeface="Dosis"/>
                <a:sym typeface="Dosis"/>
              </a:defRPr>
            </a:lvl2pPr>
            <a:lvl3pPr marL="1371600" marR="0" lvl="2" indent="-317500" algn="l" rtl="0">
              <a:lnSpc>
                <a:spcPct val="115000"/>
              </a:lnSpc>
              <a:spcBef>
                <a:spcPts val="0"/>
              </a:spcBef>
              <a:spcAft>
                <a:spcPts val="0"/>
              </a:spcAft>
              <a:buClr>
                <a:schemeClr val="dk1"/>
              </a:buClr>
              <a:buSzPts val="1400"/>
              <a:buFont typeface="Darker Grotesque SemiBold"/>
              <a:buChar char="■"/>
              <a:defRPr sz="1400" b="0" i="0" u="none" strike="noStrike" cap="none">
                <a:solidFill>
                  <a:schemeClr val="dk1"/>
                </a:solidFill>
                <a:latin typeface="Dosis"/>
                <a:ea typeface="Dosis"/>
                <a:cs typeface="Dosis"/>
                <a:sym typeface="Dosis"/>
              </a:defRPr>
            </a:lvl3pPr>
            <a:lvl4pPr marL="1828800" marR="0" lvl="3" indent="-317500" algn="l" rtl="0">
              <a:lnSpc>
                <a:spcPct val="115000"/>
              </a:lnSpc>
              <a:spcBef>
                <a:spcPts val="0"/>
              </a:spcBef>
              <a:spcAft>
                <a:spcPts val="0"/>
              </a:spcAft>
              <a:buClr>
                <a:schemeClr val="dk1"/>
              </a:buClr>
              <a:buSzPts val="1400"/>
              <a:buFont typeface="Darker Grotesque SemiBold"/>
              <a:buChar char="●"/>
              <a:defRPr sz="1400" b="0" i="0" u="none" strike="noStrike" cap="none">
                <a:solidFill>
                  <a:schemeClr val="dk1"/>
                </a:solidFill>
                <a:latin typeface="Dosis"/>
                <a:ea typeface="Dosis"/>
                <a:cs typeface="Dosis"/>
                <a:sym typeface="Dosis"/>
              </a:defRPr>
            </a:lvl4pPr>
            <a:lvl5pPr marL="2286000" marR="0" lvl="4" indent="-317500" algn="l" rtl="0">
              <a:lnSpc>
                <a:spcPct val="115000"/>
              </a:lnSpc>
              <a:spcBef>
                <a:spcPts val="0"/>
              </a:spcBef>
              <a:spcAft>
                <a:spcPts val="0"/>
              </a:spcAft>
              <a:buClr>
                <a:schemeClr val="dk1"/>
              </a:buClr>
              <a:buSzPts val="1400"/>
              <a:buFont typeface="Darker Grotesque SemiBold"/>
              <a:buChar char="○"/>
              <a:defRPr sz="1400" b="0" i="0" u="none" strike="noStrike" cap="none">
                <a:solidFill>
                  <a:schemeClr val="dk1"/>
                </a:solidFill>
                <a:latin typeface="Dosis"/>
                <a:ea typeface="Dosis"/>
                <a:cs typeface="Dosis"/>
                <a:sym typeface="Dosis"/>
              </a:defRPr>
            </a:lvl5pPr>
            <a:lvl6pPr marL="2743200" marR="0" lvl="5" indent="-317500" algn="l" rtl="0">
              <a:lnSpc>
                <a:spcPct val="115000"/>
              </a:lnSpc>
              <a:spcBef>
                <a:spcPts val="0"/>
              </a:spcBef>
              <a:spcAft>
                <a:spcPts val="0"/>
              </a:spcAft>
              <a:buClr>
                <a:schemeClr val="dk1"/>
              </a:buClr>
              <a:buSzPts val="1400"/>
              <a:buFont typeface="Darker Grotesque SemiBold"/>
              <a:buChar char="■"/>
              <a:defRPr sz="1400" b="0" i="0" u="none" strike="noStrike" cap="none">
                <a:solidFill>
                  <a:schemeClr val="dk1"/>
                </a:solidFill>
                <a:latin typeface="Dosis"/>
                <a:ea typeface="Dosis"/>
                <a:cs typeface="Dosis"/>
                <a:sym typeface="Dosis"/>
              </a:defRPr>
            </a:lvl6pPr>
            <a:lvl7pPr marL="3200400" marR="0" lvl="6" indent="-317500" algn="l" rtl="0">
              <a:lnSpc>
                <a:spcPct val="115000"/>
              </a:lnSpc>
              <a:spcBef>
                <a:spcPts val="0"/>
              </a:spcBef>
              <a:spcAft>
                <a:spcPts val="0"/>
              </a:spcAft>
              <a:buClr>
                <a:schemeClr val="dk1"/>
              </a:buClr>
              <a:buSzPts val="1400"/>
              <a:buFont typeface="Darker Grotesque SemiBold"/>
              <a:buChar char="●"/>
              <a:defRPr sz="1400" b="0" i="0" u="none" strike="noStrike" cap="none">
                <a:solidFill>
                  <a:schemeClr val="dk1"/>
                </a:solidFill>
                <a:latin typeface="Dosis"/>
                <a:ea typeface="Dosis"/>
                <a:cs typeface="Dosis"/>
                <a:sym typeface="Dosis"/>
              </a:defRPr>
            </a:lvl7pPr>
            <a:lvl8pPr marL="3657600" marR="0" lvl="7" indent="-317500" algn="l" rtl="0">
              <a:lnSpc>
                <a:spcPct val="115000"/>
              </a:lnSpc>
              <a:spcBef>
                <a:spcPts val="0"/>
              </a:spcBef>
              <a:spcAft>
                <a:spcPts val="0"/>
              </a:spcAft>
              <a:buClr>
                <a:schemeClr val="dk1"/>
              </a:buClr>
              <a:buSzPts val="1400"/>
              <a:buFont typeface="Darker Grotesque SemiBold"/>
              <a:buChar char="○"/>
              <a:defRPr sz="1400" b="0" i="0" u="none" strike="noStrike" cap="none">
                <a:solidFill>
                  <a:schemeClr val="dk1"/>
                </a:solidFill>
                <a:latin typeface="Dosis"/>
                <a:ea typeface="Dosis"/>
                <a:cs typeface="Dosis"/>
                <a:sym typeface="Dosis"/>
              </a:defRPr>
            </a:lvl8pPr>
            <a:lvl9pPr marL="4114800" marR="0" lvl="8" indent="-317500" algn="l" rtl="0">
              <a:lnSpc>
                <a:spcPct val="115000"/>
              </a:lnSpc>
              <a:spcBef>
                <a:spcPts val="0"/>
              </a:spcBef>
              <a:spcAft>
                <a:spcPts val="0"/>
              </a:spcAft>
              <a:buClr>
                <a:schemeClr val="dk1"/>
              </a:buClr>
              <a:buSzPts val="1400"/>
              <a:buFont typeface="Darker Grotesque SemiBold"/>
              <a:buChar char="■"/>
              <a:defRPr sz="1400" b="0" i="0" u="none" strike="noStrike" cap="none">
                <a:solidFill>
                  <a:schemeClr val="dk1"/>
                </a:solidFill>
                <a:latin typeface="Dosis"/>
                <a:ea typeface="Dosis"/>
                <a:cs typeface="Dosis"/>
                <a:sym typeface="Dosis"/>
              </a:defRPr>
            </a:lvl9pPr>
          </a:lstStyle>
          <a:p>
            <a:pPr marL="152400" indent="0">
              <a:buClr>
                <a:srgbClr val="191919"/>
              </a:buClr>
              <a:buSzPts val="1200"/>
              <a:buNone/>
            </a:pPr>
            <a:r>
              <a:rPr lang="es-MX" dirty="0"/>
              <a:t>Las pilas son una estructura de datos fundamental en la programación, ya que permiten el almacenamiento y recuperación de datos de manera eficiente y ordenada. Algunas de las razones por las que las pilas son importantes son:</a:t>
            </a:r>
          </a:p>
          <a:p>
            <a:pPr marL="152400" indent="0">
              <a:buClr>
                <a:srgbClr val="191919"/>
              </a:buClr>
              <a:buSzPts val="1200"/>
              <a:buNone/>
            </a:pPr>
            <a:endParaRPr lang="es-MX" dirty="0"/>
          </a:p>
          <a:p>
            <a:pPr marL="152400" indent="0">
              <a:buClr>
                <a:srgbClr val="191919"/>
              </a:buClr>
              <a:buSzPts val="1200"/>
              <a:buNone/>
            </a:pPr>
            <a:r>
              <a:rPr lang="es-MX" dirty="0"/>
              <a:t>Facilidad de implementación: Las pilas son relativamente fáciles de implementar, lo que las hace una estructura de datos popular en la programación. Además, existen diferentes implementaciones de pilas para diferentes necesidades.</a:t>
            </a:r>
          </a:p>
          <a:p>
            <a:pPr marL="152400" indent="0">
              <a:buClr>
                <a:srgbClr val="191919"/>
              </a:buClr>
              <a:buSzPts val="1200"/>
              <a:buNone/>
            </a:pPr>
            <a:endParaRPr lang="es-MX" dirty="0"/>
          </a:p>
        </p:txBody>
      </p:sp>
      <p:pic>
        <p:nvPicPr>
          <p:cNvPr id="1028" name="Picture 4" descr="Pila (Stack) - Oscar Blancarte - Software Architecture">
            <a:extLst>
              <a:ext uri="{FF2B5EF4-FFF2-40B4-BE49-F238E27FC236}">
                <a16:creationId xmlns:a16="http://schemas.microsoft.com/office/drawing/2014/main" id="{AFED2F7E-7EFF-4166-93F1-8118B48233A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915047" y="2244333"/>
            <a:ext cx="3246857" cy="257544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ACD9B2-A380-5858-0ED4-13FB6D482614}"/>
              </a:ext>
            </a:extLst>
          </p:cNvPr>
          <p:cNvSpPr>
            <a:spLocks noGrp="1"/>
          </p:cNvSpPr>
          <p:nvPr>
            <p:ph type="title"/>
          </p:nvPr>
        </p:nvSpPr>
        <p:spPr/>
        <p:txBody>
          <a:bodyPr/>
          <a:lstStyle/>
          <a:p>
            <a:r>
              <a:rPr lang="es-ES_tradnl" dirty="0"/>
              <a:t>Aplicaciones de las pilas</a:t>
            </a:r>
          </a:p>
        </p:txBody>
      </p:sp>
      <p:sp>
        <p:nvSpPr>
          <p:cNvPr id="3" name="Marcador de texto 2">
            <a:extLst>
              <a:ext uri="{FF2B5EF4-FFF2-40B4-BE49-F238E27FC236}">
                <a16:creationId xmlns:a16="http://schemas.microsoft.com/office/drawing/2014/main" id="{FEFAA54D-A24C-F9B2-47BF-96FB6EB64944}"/>
              </a:ext>
            </a:extLst>
          </p:cNvPr>
          <p:cNvSpPr>
            <a:spLocks noGrp="1"/>
          </p:cNvSpPr>
          <p:nvPr>
            <p:ph type="body" idx="1"/>
          </p:nvPr>
        </p:nvSpPr>
        <p:spPr>
          <a:xfrm>
            <a:off x="271148" y="1399283"/>
            <a:ext cx="4474272" cy="2856600"/>
          </a:xfrm>
        </p:spPr>
        <p:txBody>
          <a:bodyPr/>
          <a:lstStyle/>
          <a:p>
            <a:r>
              <a:rPr lang="es-ES_tradnl" dirty="0"/>
              <a:t>Gestión de historiales: Las pilas se utilizan en los navegadores web para mantener un historial de las páginas web visitadas. Cada vez que se visita una página nueva, se agrega a la parte superior de la pila. Si se hace clic en el botón de retroceso, la página más reciente se elimina de la parte superior de la pila.</a:t>
            </a:r>
          </a:p>
          <a:p>
            <a:pPr marL="139700" indent="0">
              <a:buNone/>
            </a:pPr>
            <a:endParaRPr lang="es-ES_tradnl" dirty="0"/>
          </a:p>
          <a:p>
            <a:pPr marL="139700" indent="0">
              <a:buNone/>
            </a:pPr>
            <a:endParaRPr lang="es-ES_tradnl" dirty="0"/>
          </a:p>
          <a:p>
            <a:r>
              <a:rPr lang="es-ES_tradnl" dirty="0"/>
              <a:t>Evaluación de expresiones aritméticas: Las pilas se utilizan para evaluar expresiones aritméticas. En esta aplicación, los operandos y los operadores se almacenan en una pila. Cuando se encuentra un operador, se retiran los dos operandos más recientes de la pila, se realiza la operación y se agrega el resultado a la pila.</a:t>
            </a:r>
          </a:p>
          <a:p>
            <a:endParaRPr lang="es-ES_tradnl" dirty="0"/>
          </a:p>
        </p:txBody>
      </p:sp>
      <p:pic>
        <p:nvPicPr>
          <p:cNvPr id="4" name="Google Shape;174;p20">
            <a:extLst>
              <a:ext uri="{FF2B5EF4-FFF2-40B4-BE49-F238E27FC236}">
                <a16:creationId xmlns:a16="http://schemas.microsoft.com/office/drawing/2014/main" id="{3FFEB241-3C91-9407-B0D1-C5C01C2FD527}"/>
              </a:ext>
            </a:extLst>
          </p:cNvPr>
          <p:cNvPicPr preferRelativeResize="0"/>
          <p:nvPr/>
        </p:nvPicPr>
        <p:blipFill rotWithShape="1">
          <a:blip r:embed="rId2">
            <a:alphaModFix/>
          </a:blip>
          <a:srcRect l="68" r="47581"/>
          <a:stretch/>
        </p:blipFill>
        <p:spPr>
          <a:xfrm rot="17015813" flipH="1">
            <a:off x="-172524" y="4122790"/>
            <a:ext cx="1075599" cy="716301"/>
          </a:xfrm>
          <a:prstGeom prst="rect">
            <a:avLst/>
          </a:prstGeom>
          <a:noFill/>
          <a:ln>
            <a:noFill/>
          </a:ln>
          <a:effectLst>
            <a:outerShdw dist="19050" algn="bl" rotWithShape="0">
              <a:schemeClr val="dk1"/>
            </a:outerShdw>
          </a:effectLst>
        </p:spPr>
      </p:pic>
      <p:pic>
        <p:nvPicPr>
          <p:cNvPr id="5" name="Google Shape;175;p20">
            <a:extLst>
              <a:ext uri="{FF2B5EF4-FFF2-40B4-BE49-F238E27FC236}">
                <a16:creationId xmlns:a16="http://schemas.microsoft.com/office/drawing/2014/main" id="{9BBBAA86-FA53-3C6F-D78D-37D77D4BC859}"/>
              </a:ext>
            </a:extLst>
          </p:cNvPr>
          <p:cNvPicPr preferRelativeResize="0"/>
          <p:nvPr/>
        </p:nvPicPr>
        <p:blipFill rotWithShape="1">
          <a:blip r:embed="rId3">
            <a:alphaModFix/>
          </a:blip>
          <a:srcRect t="179" b="189"/>
          <a:stretch/>
        </p:blipFill>
        <p:spPr>
          <a:xfrm rot="17015813">
            <a:off x="-62304" y="4723199"/>
            <a:ext cx="461624" cy="459924"/>
          </a:xfrm>
          <a:prstGeom prst="rect">
            <a:avLst/>
          </a:prstGeom>
          <a:noFill/>
          <a:ln>
            <a:noFill/>
          </a:ln>
          <a:effectLst>
            <a:outerShdw dist="19050" algn="bl" rotWithShape="0">
              <a:schemeClr val="dk1"/>
            </a:outerShdw>
          </a:effectLst>
        </p:spPr>
      </p:pic>
      <p:pic>
        <p:nvPicPr>
          <p:cNvPr id="2050" name="Picture 2" descr="Pila (informática) - Wikipedia, la enciclopedia libre">
            <a:extLst>
              <a:ext uri="{FF2B5EF4-FFF2-40B4-BE49-F238E27FC236}">
                <a16:creationId xmlns:a16="http://schemas.microsoft.com/office/drawing/2014/main" id="{BCBD41D7-7A3E-3E1A-9878-3D7A7519FC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22473" y="1615966"/>
            <a:ext cx="3867843" cy="27786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87677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2D0492D-9C79-6D04-FCE2-361A41B1F116}"/>
              </a:ext>
            </a:extLst>
          </p:cNvPr>
          <p:cNvSpPr>
            <a:spLocks noGrp="1"/>
          </p:cNvSpPr>
          <p:nvPr>
            <p:ph type="title"/>
          </p:nvPr>
        </p:nvSpPr>
        <p:spPr/>
        <p:txBody>
          <a:bodyPr/>
          <a:lstStyle/>
          <a:p>
            <a:r>
              <a:rPr lang="es-ES_tradnl" dirty="0"/>
              <a:t>Ejemplos de pilas en </a:t>
            </a:r>
            <a:r>
              <a:rPr lang="es-ES_tradnl" dirty="0" err="1"/>
              <a:t>sofware</a:t>
            </a:r>
            <a:endParaRPr lang="es-ES_tradnl" dirty="0"/>
          </a:p>
        </p:txBody>
      </p:sp>
      <p:sp>
        <p:nvSpPr>
          <p:cNvPr id="3" name="Marcador de texto 2">
            <a:extLst>
              <a:ext uri="{FF2B5EF4-FFF2-40B4-BE49-F238E27FC236}">
                <a16:creationId xmlns:a16="http://schemas.microsoft.com/office/drawing/2014/main" id="{AB6D0463-63CE-2E81-9194-D02DE123D3F5}"/>
              </a:ext>
            </a:extLst>
          </p:cNvPr>
          <p:cNvSpPr>
            <a:spLocks noGrp="1"/>
          </p:cNvSpPr>
          <p:nvPr>
            <p:ph type="body" idx="1"/>
          </p:nvPr>
        </p:nvSpPr>
        <p:spPr>
          <a:xfrm>
            <a:off x="3991345" y="1523436"/>
            <a:ext cx="4679690" cy="2628807"/>
          </a:xfrm>
        </p:spPr>
        <p:txBody>
          <a:bodyPr/>
          <a:lstStyle/>
          <a:p>
            <a:r>
              <a:rPr lang="es-ES_tradnl" dirty="0"/>
              <a:t>Navegación web: Cuando un usuario navega por un sitio web, se utilizan las pilas para almacenar las páginas visitadas en el historial del navegador. Cuando el usuario hace clic en el botón "atrás", la página más reciente se elimina de la pila.</a:t>
            </a:r>
          </a:p>
          <a:p>
            <a:pPr marL="139700" indent="0">
              <a:buNone/>
            </a:pPr>
            <a:endParaRPr lang="es-ES_tradnl" dirty="0"/>
          </a:p>
          <a:p>
            <a:pPr marL="139700" indent="0">
              <a:buNone/>
            </a:pPr>
            <a:endParaRPr lang="es-ES_tradnl" dirty="0"/>
          </a:p>
          <a:p>
            <a:pPr marL="139700" indent="0">
              <a:buNone/>
            </a:pPr>
            <a:endParaRPr lang="es-ES_tradnl" dirty="0"/>
          </a:p>
          <a:p>
            <a:pPr marL="139700" indent="0">
              <a:buNone/>
            </a:pPr>
            <a:endParaRPr lang="es-ES_tradnl" dirty="0"/>
          </a:p>
          <a:p>
            <a:r>
              <a:rPr lang="es-ES_tradnl" dirty="0"/>
              <a:t>Editores de texto: En los editores de texto, se utilizan las pilas para almacenar las operaciones realizadas por el usuario. Cuando el usuario hace clic en el botón "</a:t>
            </a:r>
            <a:r>
              <a:rPr lang="es-ES_tradnl" dirty="0" err="1"/>
              <a:t>undo</a:t>
            </a:r>
            <a:r>
              <a:rPr lang="es-ES_tradnl" dirty="0"/>
              <a:t>", se deshace la última operación eliminando su registro de la pila. Cuando el usuario hace clic en el botón "redo", se vuelve a hacer la última operación que se había eliminado.</a:t>
            </a:r>
          </a:p>
          <a:p>
            <a:pPr marL="139700" indent="0">
              <a:buNone/>
            </a:pPr>
            <a:endParaRPr lang="es-ES_tradnl" dirty="0"/>
          </a:p>
        </p:txBody>
      </p:sp>
      <p:pic>
        <p:nvPicPr>
          <p:cNvPr id="3074" name="Picture 2" descr="Pilas | Compilando Conocimiento">
            <a:extLst>
              <a:ext uri="{FF2B5EF4-FFF2-40B4-BE49-F238E27FC236}">
                <a16:creationId xmlns:a16="http://schemas.microsoft.com/office/drawing/2014/main" id="{32CC74DD-374C-9801-1056-6C55771672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8912" y="1284233"/>
            <a:ext cx="2929439" cy="164881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Creación de una pila (Stack) en C utilizando arreglos">
            <a:extLst>
              <a:ext uri="{FF2B5EF4-FFF2-40B4-BE49-F238E27FC236}">
                <a16:creationId xmlns:a16="http://schemas.microsoft.com/office/drawing/2014/main" id="{4DEFD6BB-15D9-8F3D-D7B3-F8DA5B6CF8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000" y="3034862"/>
            <a:ext cx="3108052" cy="18406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86220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C3F6C7-12C0-5A31-362B-A3AD52387AFE}"/>
              </a:ext>
            </a:extLst>
          </p:cNvPr>
          <p:cNvSpPr>
            <a:spLocks noGrp="1"/>
          </p:cNvSpPr>
          <p:nvPr>
            <p:ph type="title"/>
          </p:nvPr>
        </p:nvSpPr>
        <p:spPr/>
        <p:txBody>
          <a:bodyPr/>
          <a:lstStyle/>
          <a:p>
            <a:r>
              <a:rPr lang="es-ES_tradnl" dirty="0"/>
              <a:t>Ejemplos de pilas práctico</a:t>
            </a:r>
          </a:p>
        </p:txBody>
      </p:sp>
      <p:sp>
        <p:nvSpPr>
          <p:cNvPr id="3" name="Marcador de texto 2">
            <a:extLst>
              <a:ext uri="{FF2B5EF4-FFF2-40B4-BE49-F238E27FC236}">
                <a16:creationId xmlns:a16="http://schemas.microsoft.com/office/drawing/2014/main" id="{FD0E8085-1500-9743-52CA-37FFC936AFBD}"/>
              </a:ext>
            </a:extLst>
          </p:cNvPr>
          <p:cNvSpPr>
            <a:spLocks noGrp="1"/>
          </p:cNvSpPr>
          <p:nvPr>
            <p:ph type="body" idx="1"/>
          </p:nvPr>
        </p:nvSpPr>
        <p:spPr>
          <a:xfrm>
            <a:off x="-1" y="1260763"/>
            <a:ext cx="4910959" cy="957661"/>
          </a:xfrm>
        </p:spPr>
        <p:txBody>
          <a:bodyPr/>
          <a:lstStyle/>
          <a:p>
            <a:r>
              <a:rPr lang="es-ES_tradnl" dirty="0"/>
              <a:t>El método de ordenación Quicksort fue desarrollado por Hoare en el año 1960. Es el algoritmo de ordenación más rápido. Se basa en la técnica divide y vencerás, que consiste en ir subdividiendo el array en </a:t>
            </a:r>
            <a:r>
              <a:rPr lang="es-ES_tradnl" dirty="0" err="1"/>
              <a:t>arrays</a:t>
            </a:r>
            <a:r>
              <a:rPr lang="es-ES_tradnl" dirty="0"/>
              <a:t> más pequeños, y ordenar éstos.</a:t>
            </a:r>
          </a:p>
        </p:txBody>
      </p:sp>
      <p:pic>
        <p:nvPicPr>
          <p:cNvPr id="1026" name="Picture 2">
            <a:extLst>
              <a:ext uri="{FF2B5EF4-FFF2-40B4-BE49-F238E27FC236}">
                <a16:creationId xmlns:a16="http://schemas.microsoft.com/office/drawing/2014/main" id="{ED626384-B0BF-C3A5-38A9-4B930DA4B9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0778" y="2304962"/>
            <a:ext cx="3613077" cy="2567187"/>
          </a:xfrm>
          <a:prstGeom prst="rect">
            <a:avLst/>
          </a:prstGeom>
          <a:noFill/>
          <a:extLst>
            <a:ext uri="{909E8E84-426E-40DD-AFC4-6F175D3DCCD1}">
              <a14:hiddenFill xmlns:a14="http://schemas.microsoft.com/office/drawing/2010/main">
                <a:solidFill>
                  <a:srgbClr val="FFFFFF"/>
                </a:solidFill>
              </a14:hiddenFill>
            </a:ext>
          </a:extLst>
        </p:spPr>
      </p:pic>
      <p:sp>
        <p:nvSpPr>
          <p:cNvPr id="4" name="Marcador de texto 2">
            <a:extLst>
              <a:ext uri="{FF2B5EF4-FFF2-40B4-BE49-F238E27FC236}">
                <a16:creationId xmlns:a16="http://schemas.microsoft.com/office/drawing/2014/main" id="{99223C2B-AC2D-4A51-94D5-891EC7FBE24A}"/>
              </a:ext>
            </a:extLst>
          </p:cNvPr>
          <p:cNvSpPr txBox="1">
            <a:spLocks/>
          </p:cNvSpPr>
          <p:nvPr/>
        </p:nvSpPr>
        <p:spPr>
          <a:xfrm>
            <a:off x="5449759" y="1392446"/>
            <a:ext cx="2877208" cy="3652520"/>
          </a:xfrm>
          <a:prstGeom prst="rect">
            <a:avLst/>
          </a:prstGeom>
          <a:noFill/>
          <a:ln>
            <a:solidFill>
              <a:schemeClr val="accent6"/>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Darker Grotesque SemiBold"/>
              <a:buChar char="●"/>
              <a:defRPr sz="1400" b="0" i="0" u="none" strike="noStrike" cap="none">
                <a:solidFill>
                  <a:schemeClr val="dk1"/>
                </a:solidFill>
                <a:latin typeface="Dosis"/>
                <a:ea typeface="Dosis"/>
                <a:cs typeface="Dosis"/>
                <a:sym typeface="Dosis"/>
              </a:defRPr>
            </a:lvl1pPr>
            <a:lvl2pPr marL="914400" marR="0" lvl="1" indent="-317500" algn="l" rtl="0">
              <a:lnSpc>
                <a:spcPct val="115000"/>
              </a:lnSpc>
              <a:spcBef>
                <a:spcPts val="0"/>
              </a:spcBef>
              <a:spcAft>
                <a:spcPts val="0"/>
              </a:spcAft>
              <a:buClr>
                <a:schemeClr val="dk1"/>
              </a:buClr>
              <a:buSzPts val="1400"/>
              <a:buFont typeface="Darker Grotesque SemiBold"/>
              <a:buChar char="○"/>
              <a:defRPr sz="1400" b="0" i="0" u="none" strike="noStrike" cap="none">
                <a:solidFill>
                  <a:schemeClr val="dk1"/>
                </a:solidFill>
                <a:latin typeface="Dosis"/>
                <a:ea typeface="Dosis"/>
                <a:cs typeface="Dosis"/>
                <a:sym typeface="Dosis"/>
              </a:defRPr>
            </a:lvl2pPr>
            <a:lvl3pPr marL="1371600" marR="0" lvl="2" indent="-317500" algn="l" rtl="0">
              <a:lnSpc>
                <a:spcPct val="115000"/>
              </a:lnSpc>
              <a:spcBef>
                <a:spcPts val="0"/>
              </a:spcBef>
              <a:spcAft>
                <a:spcPts val="0"/>
              </a:spcAft>
              <a:buClr>
                <a:schemeClr val="dk1"/>
              </a:buClr>
              <a:buSzPts val="1400"/>
              <a:buFont typeface="Darker Grotesque SemiBold"/>
              <a:buChar char="■"/>
              <a:defRPr sz="1400" b="0" i="0" u="none" strike="noStrike" cap="none">
                <a:solidFill>
                  <a:schemeClr val="dk1"/>
                </a:solidFill>
                <a:latin typeface="Dosis"/>
                <a:ea typeface="Dosis"/>
                <a:cs typeface="Dosis"/>
                <a:sym typeface="Dosis"/>
              </a:defRPr>
            </a:lvl3pPr>
            <a:lvl4pPr marL="1828800" marR="0" lvl="3" indent="-317500" algn="l" rtl="0">
              <a:lnSpc>
                <a:spcPct val="115000"/>
              </a:lnSpc>
              <a:spcBef>
                <a:spcPts val="0"/>
              </a:spcBef>
              <a:spcAft>
                <a:spcPts val="0"/>
              </a:spcAft>
              <a:buClr>
                <a:schemeClr val="dk1"/>
              </a:buClr>
              <a:buSzPts val="1400"/>
              <a:buFont typeface="Darker Grotesque SemiBold"/>
              <a:buChar char="●"/>
              <a:defRPr sz="1400" b="0" i="0" u="none" strike="noStrike" cap="none">
                <a:solidFill>
                  <a:schemeClr val="dk1"/>
                </a:solidFill>
                <a:latin typeface="Dosis"/>
                <a:ea typeface="Dosis"/>
                <a:cs typeface="Dosis"/>
                <a:sym typeface="Dosis"/>
              </a:defRPr>
            </a:lvl4pPr>
            <a:lvl5pPr marL="2286000" marR="0" lvl="4" indent="-317500" algn="l" rtl="0">
              <a:lnSpc>
                <a:spcPct val="115000"/>
              </a:lnSpc>
              <a:spcBef>
                <a:spcPts val="0"/>
              </a:spcBef>
              <a:spcAft>
                <a:spcPts val="0"/>
              </a:spcAft>
              <a:buClr>
                <a:schemeClr val="dk1"/>
              </a:buClr>
              <a:buSzPts val="1400"/>
              <a:buFont typeface="Darker Grotesque SemiBold"/>
              <a:buChar char="○"/>
              <a:defRPr sz="1400" b="0" i="0" u="none" strike="noStrike" cap="none">
                <a:solidFill>
                  <a:schemeClr val="dk1"/>
                </a:solidFill>
                <a:latin typeface="Dosis"/>
                <a:ea typeface="Dosis"/>
                <a:cs typeface="Dosis"/>
                <a:sym typeface="Dosis"/>
              </a:defRPr>
            </a:lvl5pPr>
            <a:lvl6pPr marL="2743200" marR="0" lvl="5" indent="-317500" algn="l" rtl="0">
              <a:lnSpc>
                <a:spcPct val="115000"/>
              </a:lnSpc>
              <a:spcBef>
                <a:spcPts val="0"/>
              </a:spcBef>
              <a:spcAft>
                <a:spcPts val="0"/>
              </a:spcAft>
              <a:buClr>
                <a:schemeClr val="dk1"/>
              </a:buClr>
              <a:buSzPts val="1400"/>
              <a:buFont typeface="Darker Grotesque SemiBold"/>
              <a:buChar char="■"/>
              <a:defRPr sz="1400" b="0" i="0" u="none" strike="noStrike" cap="none">
                <a:solidFill>
                  <a:schemeClr val="dk1"/>
                </a:solidFill>
                <a:latin typeface="Dosis"/>
                <a:ea typeface="Dosis"/>
                <a:cs typeface="Dosis"/>
                <a:sym typeface="Dosis"/>
              </a:defRPr>
            </a:lvl6pPr>
            <a:lvl7pPr marL="3200400" marR="0" lvl="6" indent="-317500" algn="l" rtl="0">
              <a:lnSpc>
                <a:spcPct val="115000"/>
              </a:lnSpc>
              <a:spcBef>
                <a:spcPts val="0"/>
              </a:spcBef>
              <a:spcAft>
                <a:spcPts val="0"/>
              </a:spcAft>
              <a:buClr>
                <a:schemeClr val="dk1"/>
              </a:buClr>
              <a:buSzPts val="1400"/>
              <a:buFont typeface="Darker Grotesque SemiBold"/>
              <a:buChar char="●"/>
              <a:defRPr sz="1400" b="0" i="0" u="none" strike="noStrike" cap="none">
                <a:solidFill>
                  <a:schemeClr val="dk1"/>
                </a:solidFill>
                <a:latin typeface="Dosis"/>
                <a:ea typeface="Dosis"/>
                <a:cs typeface="Dosis"/>
                <a:sym typeface="Dosis"/>
              </a:defRPr>
            </a:lvl7pPr>
            <a:lvl8pPr marL="3657600" marR="0" lvl="7" indent="-317500" algn="l" rtl="0">
              <a:lnSpc>
                <a:spcPct val="115000"/>
              </a:lnSpc>
              <a:spcBef>
                <a:spcPts val="0"/>
              </a:spcBef>
              <a:spcAft>
                <a:spcPts val="0"/>
              </a:spcAft>
              <a:buClr>
                <a:schemeClr val="dk1"/>
              </a:buClr>
              <a:buSzPts val="1400"/>
              <a:buFont typeface="Darker Grotesque SemiBold"/>
              <a:buChar char="○"/>
              <a:defRPr sz="1400" b="0" i="0" u="none" strike="noStrike" cap="none">
                <a:solidFill>
                  <a:schemeClr val="dk1"/>
                </a:solidFill>
                <a:latin typeface="Dosis"/>
                <a:ea typeface="Dosis"/>
                <a:cs typeface="Dosis"/>
                <a:sym typeface="Dosis"/>
              </a:defRPr>
            </a:lvl8pPr>
            <a:lvl9pPr marL="4114800" marR="0" lvl="8" indent="-317500" algn="l" rtl="0">
              <a:lnSpc>
                <a:spcPct val="115000"/>
              </a:lnSpc>
              <a:spcBef>
                <a:spcPts val="0"/>
              </a:spcBef>
              <a:spcAft>
                <a:spcPts val="0"/>
              </a:spcAft>
              <a:buClr>
                <a:schemeClr val="dk1"/>
              </a:buClr>
              <a:buSzPts val="1400"/>
              <a:buFont typeface="Darker Grotesque SemiBold"/>
              <a:buChar char="■"/>
              <a:defRPr sz="1400" b="0" i="0" u="none" strike="noStrike" cap="none">
                <a:solidFill>
                  <a:schemeClr val="dk1"/>
                </a:solidFill>
                <a:latin typeface="Dosis"/>
                <a:ea typeface="Dosis"/>
                <a:cs typeface="Dosis"/>
                <a:sym typeface="Dosis"/>
              </a:defRPr>
            </a:lvl9pPr>
          </a:lstStyle>
          <a:p>
            <a:pPr marL="139700" indent="0">
              <a:buNone/>
            </a:pPr>
            <a:r>
              <a:rPr lang="es-ES_tradnl" dirty="0" err="1"/>
              <a:t>import</a:t>
            </a:r>
            <a:r>
              <a:rPr lang="es-ES_tradnl" dirty="0"/>
              <a:t> </a:t>
            </a:r>
            <a:r>
              <a:rPr lang="es-ES_tradnl" dirty="0" err="1"/>
              <a:t>java.util.Stack</a:t>
            </a:r>
            <a:r>
              <a:rPr lang="es-ES_tradnl" dirty="0"/>
              <a:t>;</a:t>
            </a:r>
          </a:p>
          <a:p>
            <a:pPr marL="139700" indent="0">
              <a:buNone/>
            </a:pPr>
            <a:endParaRPr lang="es-ES_tradnl" dirty="0"/>
          </a:p>
          <a:p>
            <a:pPr marL="139700" indent="0">
              <a:buNone/>
            </a:pPr>
            <a:r>
              <a:rPr lang="es-ES_tradnl" dirty="0" err="1"/>
              <a:t>public</a:t>
            </a:r>
            <a:r>
              <a:rPr lang="es-ES_tradnl" dirty="0"/>
              <a:t> </a:t>
            </a:r>
            <a:r>
              <a:rPr lang="es-ES_tradnl" dirty="0" err="1"/>
              <a:t>class</a:t>
            </a:r>
            <a:r>
              <a:rPr lang="es-ES_tradnl" dirty="0"/>
              <a:t> Principal {</a:t>
            </a:r>
          </a:p>
          <a:p>
            <a:pPr marL="139700" indent="0">
              <a:buNone/>
            </a:pPr>
            <a:endParaRPr lang="es-ES_tradnl" dirty="0"/>
          </a:p>
          <a:p>
            <a:pPr marL="139700" indent="0">
              <a:buNone/>
            </a:pPr>
            <a:r>
              <a:rPr lang="es-ES_tradnl" dirty="0"/>
              <a:t>    </a:t>
            </a:r>
            <a:r>
              <a:rPr lang="es-ES_tradnl" dirty="0" err="1"/>
              <a:t>public</a:t>
            </a:r>
            <a:r>
              <a:rPr lang="es-ES_tradnl" dirty="0"/>
              <a:t> </a:t>
            </a:r>
            <a:r>
              <a:rPr lang="es-ES_tradnl" dirty="0" err="1"/>
              <a:t>static</a:t>
            </a:r>
            <a:r>
              <a:rPr lang="es-ES_tradnl" dirty="0"/>
              <a:t> </a:t>
            </a:r>
            <a:r>
              <a:rPr lang="es-ES_tradnl" dirty="0" err="1"/>
              <a:t>void</a:t>
            </a:r>
            <a:r>
              <a:rPr lang="es-ES_tradnl" dirty="0"/>
              <a:t> </a:t>
            </a:r>
            <a:r>
              <a:rPr lang="es-ES_tradnl" dirty="0" err="1"/>
              <a:t>main</a:t>
            </a:r>
            <a:r>
              <a:rPr lang="es-ES_tradnl" dirty="0"/>
              <a:t>(</a:t>
            </a:r>
            <a:r>
              <a:rPr lang="es-ES_tradnl" dirty="0" err="1"/>
              <a:t>String</a:t>
            </a:r>
            <a:r>
              <a:rPr lang="es-ES_tradnl" dirty="0"/>
              <a:t>[] </a:t>
            </a:r>
            <a:r>
              <a:rPr lang="es-ES_tradnl" dirty="0" err="1"/>
              <a:t>args</a:t>
            </a:r>
            <a:r>
              <a:rPr lang="es-ES_tradnl" dirty="0"/>
              <a:t>) {</a:t>
            </a:r>
          </a:p>
          <a:p>
            <a:pPr marL="139700" indent="0">
              <a:buNone/>
            </a:pPr>
            <a:endParaRPr lang="es-ES_tradnl" dirty="0"/>
          </a:p>
          <a:p>
            <a:pPr marL="139700" indent="0">
              <a:buNone/>
            </a:pPr>
            <a:r>
              <a:rPr lang="es-ES_tradnl" dirty="0"/>
              <a:t>        </a:t>
            </a:r>
            <a:r>
              <a:rPr lang="es-ES_tradnl" dirty="0" err="1"/>
              <a:t>Stack</a:t>
            </a:r>
            <a:r>
              <a:rPr lang="es-ES_tradnl" dirty="0"/>
              <a:t> pila=new </a:t>
            </a:r>
            <a:r>
              <a:rPr lang="es-ES_tradnl" dirty="0" err="1"/>
              <a:t>Stack</a:t>
            </a:r>
            <a:r>
              <a:rPr lang="es-ES_tradnl" dirty="0"/>
              <a:t>();</a:t>
            </a:r>
          </a:p>
          <a:p>
            <a:pPr marL="139700" indent="0">
              <a:buNone/>
            </a:pPr>
            <a:r>
              <a:rPr lang="es-ES_tradnl" dirty="0"/>
              <a:t>        </a:t>
            </a:r>
            <a:r>
              <a:rPr lang="es-ES_tradnl" dirty="0" err="1"/>
              <a:t>for</a:t>
            </a:r>
            <a:r>
              <a:rPr lang="es-ES_tradnl" dirty="0"/>
              <a:t>(</a:t>
            </a:r>
            <a:r>
              <a:rPr lang="es-ES_tradnl" dirty="0" err="1"/>
              <a:t>int</a:t>
            </a:r>
            <a:r>
              <a:rPr lang="es-ES_tradnl" dirty="0"/>
              <a:t> x=5;x&lt;=10;x++){</a:t>
            </a:r>
          </a:p>
          <a:p>
            <a:pPr marL="139700" indent="0">
              <a:buNone/>
            </a:pPr>
            <a:r>
              <a:rPr lang="es-ES_tradnl" dirty="0"/>
              <a:t>            </a:t>
            </a:r>
            <a:r>
              <a:rPr lang="es-ES_tradnl" dirty="0" err="1"/>
              <a:t>pila.push</a:t>
            </a:r>
            <a:r>
              <a:rPr lang="es-ES_tradnl" dirty="0"/>
              <a:t>(</a:t>
            </a:r>
            <a:r>
              <a:rPr lang="es-ES_tradnl" dirty="0" err="1"/>
              <a:t>Integer.toString</a:t>
            </a:r>
            <a:r>
              <a:rPr lang="es-ES_tradnl" dirty="0"/>
              <a:t>(x));</a:t>
            </a:r>
          </a:p>
          <a:p>
            <a:pPr marL="139700" indent="0">
              <a:buNone/>
            </a:pPr>
            <a:r>
              <a:rPr lang="es-ES_tradnl" dirty="0"/>
              <a:t>            </a:t>
            </a:r>
            <a:r>
              <a:rPr lang="es-ES_tradnl" dirty="0" err="1"/>
              <a:t>while</a:t>
            </a:r>
            <a:r>
              <a:rPr lang="es-ES_tradnl" dirty="0"/>
              <a:t>(!</a:t>
            </a:r>
            <a:r>
              <a:rPr lang="es-ES_tradnl" dirty="0" err="1"/>
              <a:t>pila.empty</a:t>
            </a:r>
            <a:r>
              <a:rPr lang="es-ES_tradnl" dirty="0"/>
              <a:t>()){</a:t>
            </a:r>
          </a:p>
          <a:p>
            <a:pPr marL="139700" indent="0">
              <a:buNone/>
            </a:pPr>
            <a:r>
              <a:rPr lang="es-ES_tradnl" dirty="0"/>
              <a:t>                </a:t>
            </a:r>
            <a:r>
              <a:rPr lang="es-ES_tradnl" dirty="0" err="1"/>
              <a:t>System.out.println</a:t>
            </a:r>
            <a:r>
              <a:rPr lang="es-ES_tradnl" dirty="0"/>
              <a:t>(</a:t>
            </a:r>
            <a:r>
              <a:rPr lang="es-ES_tradnl" dirty="0" err="1"/>
              <a:t>pila.pop</a:t>
            </a:r>
            <a:r>
              <a:rPr lang="es-ES_tradnl" dirty="0"/>
              <a:t>());</a:t>
            </a:r>
          </a:p>
          <a:p>
            <a:pPr marL="139700" indent="0">
              <a:buNone/>
            </a:pPr>
            <a:r>
              <a:rPr lang="es-ES_tradnl" dirty="0"/>
              <a:t>            }</a:t>
            </a:r>
          </a:p>
          <a:p>
            <a:pPr marL="139700" indent="0">
              <a:buNone/>
            </a:pPr>
            <a:r>
              <a:rPr lang="es-ES_tradnl" dirty="0"/>
              <a:t>        }</a:t>
            </a:r>
          </a:p>
          <a:p>
            <a:pPr marL="139700" indent="0">
              <a:buNone/>
            </a:pPr>
            <a:r>
              <a:rPr lang="es-ES_tradnl" dirty="0"/>
              <a:t>    }</a:t>
            </a:r>
          </a:p>
          <a:p>
            <a:pPr marL="139700" indent="0">
              <a:buNone/>
            </a:pPr>
            <a:r>
              <a:rPr lang="es-ES_tradnl" dirty="0"/>
              <a:t>}</a:t>
            </a:r>
            <a:endParaRPr lang="es-ES_tradnl" sz="1300" dirty="0"/>
          </a:p>
        </p:txBody>
      </p:sp>
    </p:spTree>
    <p:extLst>
      <p:ext uri="{BB962C8B-B14F-4D97-AF65-F5344CB8AC3E}">
        <p14:creationId xmlns:p14="http://schemas.microsoft.com/office/powerpoint/2010/main" val="37439231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D5002E-114C-CAF2-4B0E-032BE8EFE1F6}"/>
              </a:ext>
            </a:extLst>
          </p:cNvPr>
          <p:cNvSpPr>
            <a:spLocks noGrp="1"/>
          </p:cNvSpPr>
          <p:nvPr>
            <p:ph type="title"/>
          </p:nvPr>
        </p:nvSpPr>
        <p:spPr/>
        <p:txBody>
          <a:bodyPr/>
          <a:lstStyle/>
          <a:p>
            <a:r>
              <a:rPr lang="es-ES_tradnl" dirty="0"/>
              <a:t>FIN</a:t>
            </a:r>
          </a:p>
        </p:txBody>
      </p:sp>
      <p:sp>
        <p:nvSpPr>
          <p:cNvPr id="3" name="Subtítulo 2">
            <a:extLst>
              <a:ext uri="{FF2B5EF4-FFF2-40B4-BE49-F238E27FC236}">
                <a16:creationId xmlns:a16="http://schemas.microsoft.com/office/drawing/2014/main" id="{F74CA5F5-0D6D-CE7E-6FED-F24D7E264A4E}"/>
              </a:ext>
            </a:extLst>
          </p:cNvPr>
          <p:cNvSpPr>
            <a:spLocks noGrp="1"/>
          </p:cNvSpPr>
          <p:nvPr>
            <p:ph type="subTitle" idx="1"/>
          </p:nvPr>
        </p:nvSpPr>
        <p:spPr/>
        <p:txBody>
          <a:bodyPr/>
          <a:lstStyle/>
          <a:p>
            <a:endParaRPr lang="es-ES_tradnl" dirty="0"/>
          </a:p>
        </p:txBody>
      </p:sp>
    </p:spTree>
    <p:extLst>
      <p:ext uri="{BB962C8B-B14F-4D97-AF65-F5344CB8AC3E}">
        <p14:creationId xmlns:p14="http://schemas.microsoft.com/office/powerpoint/2010/main" val="4225262188"/>
      </p:ext>
    </p:extLst>
  </p:cSld>
  <p:clrMapOvr>
    <a:masterClrMapping/>
  </p:clrMapOvr>
</p:sld>
</file>

<file path=ppt/theme/theme1.xml><?xml version="1.0" encoding="utf-8"?>
<a:theme xmlns:a="http://schemas.openxmlformats.org/drawingml/2006/main" name="Health and Safety in the Workplace Project Proposal Infographics by Slidesgo">
  <a:themeElements>
    <a:clrScheme name="Simple Light">
      <a:dk1>
        <a:srgbClr val="043C86"/>
      </a:dk1>
      <a:lt1>
        <a:srgbClr val="F5F2E9"/>
      </a:lt1>
      <a:dk2>
        <a:srgbClr val="FDCCD2"/>
      </a:dk2>
      <a:lt2>
        <a:srgbClr val="F9E5CA"/>
      </a:lt2>
      <a:accent1>
        <a:srgbClr val="C2D1F0"/>
      </a:accent1>
      <a:accent2>
        <a:srgbClr val="D58D22"/>
      </a:accent2>
      <a:accent3>
        <a:srgbClr val="0A8C60"/>
      </a:accent3>
      <a:accent4>
        <a:srgbClr val="96EDE5"/>
      </a:accent4>
      <a:accent5>
        <a:srgbClr val="FFFFFF"/>
      </a:accent5>
      <a:accent6>
        <a:srgbClr val="000000"/>
      </a:accent6>
      <a:hlink>
        <a:srgbClr val="0A8C6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TotalTime>
  <Words>529</Words>
  <Application>Microsoft Macintosh PowerPoint</Application>
  <PresentationFormat>Presentación en pantalla (16:9)</PresentationFormat>
  <Paragraphs>39</Paragraphs>
  <Slides>6</Slides>
  <Notes>2</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6</vt:i4>
      </vt:variant>
    </vt:vector>
  </HeadingPairs>
  <TitlesOfParts>
    <vt:vector size="12" baseType="lpstr">
      <vt:lpstr>Michroma</vt:lpstr>
      <vt:lpstr>Dosis</vt:lpstr>
      <vt:lpstr>Bebas Neue</vt:lpstr>
      <vt:lpstr>Arial</vt:lpstr>
      <vt:lpstr>Darker Grotesque SemiBold</vt:lpstr>
      <vt:lpstr>Health and Safety in the Workplace Project Proposal Infographics by Slidesgo</vt:lpstr>
      <vt:lpstr>Aplicaciones de las pilas en estructura de datos</vt:lpstr>
      <vt:lpstr>Que son las pilas? </vt:lpstr>
      <vt:lpstr>Aplicaciones de las pilas</vt:lpstr>
      <vt:lpstr>Ejemplos de pilas en sofware</vt:lpstr>
      <vt:lpstr>Ejemplos de pilas práctico</vt:lpstr>
      <vt:lpstr>FIN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Aplicaciones de las pilas en estructura de datos</dc:title>
  <cp:lastModifiedBy>Microsoft Office User</cp:lastModifiedBy>
  <cp:revision>3</cp:revision>
  <dcterms:modified xsi:type="dcterms:W3CDTF">2023-03-29T08:26:49Z</dcterms:modified>
</cp:coreProperties>
</file>